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10" r:id="rId5"/>
    <p:sldId id="312" r:id="rId6"/>
    <p:sldId id="314" r:id="rId7"/>
    <p:sldId id="333" r:id="rId8"/>
    <p:sldId id="334" r:id="rId9"/>
    <p:sldId id="338" r:id="rId10"/>
    <p:sldId id="273" r:id="rId11"/>
    <p:sldId id="336" r:id="rId12"/>
    <p:sldId id="346" r:id="rId13"/>
    <p:sldId id="342" r:id="rId14"/>
    <p:sldId id="332" r:id="rId15"/>
    <p:sldId id="339" r:id="rId16"/>
    <p:sldId id="340" r:id="rId17"/>
    <p:sldId id="348" r:id="rId18"/>
    <p:sldId id="341" r:id="rId19"/>
    <p:sldId id="313" r:id="rId20"/>
    <p:sldId id="345" r:id="rId21"/>
    <p:sldId id="337" r:id="rId22"/>
    <p:sldId id="347" r:id="rId23"/>
    <p:sldId id="335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E"/>
    <a:srgbClr val="FFFFFF"/>
    <a:srgbClr val="24C347"/>
    <a:srgbClr val="4BB2FF"/>
    <a:srgbClr val="FF3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4B9D2-B879-464F-AF39-5311A22F023C}" v="129" dt="2023-10-10T14:24:47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Anaya Sanz (aecc LA RIOJA)" userId="2e9cd847-61c1-489f-88c9-83e4971525c5" providerId="ADAL" clId="{5EB4B9D2-B879-464F-AF39-5311A22F023C}"/>
    <pc:docChg chg="undo custSel addSld delSld modSld sldOrd modMainMaster">
      <pc:chgData name="Sara Anaya Sanz (aecc LA RIOJA)" userId="2e9cd847-61c1-489f-88c9-83e4971525c5" providerId="ADAL" clId="{5EB4B9D2-B879-464F-AF39-5311A22F023C}" dt="2023-10-10T14:24:47.431" v="4003"/>
      <pc:docMkLst>
        <pc:docMk/>
      </pc:docMkLst>
      <pc:sldChg chg="del">
        <pc:chgData name="Sara Anaya Sanz (aecc LA RIOJA)" userId="2e9cd847-61c1-489f-88c9-83e4971525c5" providerId="ADAL" clId="{5EB4B9D2-B879-464F-AF39-5311A22F023C}" dt="2023-09-18T06:51:16.966" v="5" actId="47"/>
        <pc:sldMkLst>
          <pc:docMk/>
          <pc:sldMk cId="418075436" sldId="271"/>
        </pc:sldMkLst>
      </pc:sldChg>
      <pc:sldChg chg="del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403259364" sldId="272"/>
        </pc:sldMkLst>
      </pc:sldChg>
      <pc:sldChg chg="addSp delSp modSp add del mod ord modTransition modAnim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11121098" sldId="273"/>
        </pc:sldMkLst>
        <pc:spChg chg="add mod">
          <ac:chgData name="Sara Anaya Sanz (aecc LA RIOJA)" userId="2e9cd847-61c1-489f-88c9-83e4971525c5" providerId="ADAL" clId="{5EB4B9D2-B879-464F-AF39-5311A22F023C}" dt="2023-09-25T16:58:00.449" v="756" actId="1076"/>
          <ac:spMkLst>
            <pc:docMk/>
            <pc:sldMk cId="211121098" sldId="273"/>
            <ac:spMk id="3" creationId="{7748B99F-3869-0C8D-C344-4ADEFE991FC6}"/>
          </ac:spMkLst>
        </pc:spChg>
        <pc:spChg chg="del">
          <ac:chgData name="Sara Anaya Sanz (aecc LA RIOJA)" userId="2e9cd847-61c1-489f-88c9-83e4971525c5" providerId="ADAL" clId="{5EB4B9D2-B879-464F-AF39-5311A22F023C}" dt="2023-09-25T16:53:28.728" v="713" actId="478"/>
          <ac:spMkLst>
            <pc:docMk/>
            <pc:sldMk cId="211121098" sldId="273"/>
            <ac:spMk id="5" creationId="{43FD00E3-3AFF-8A45-BBF2-A2ACA8A254E4}"/>
          </ac:spMkLst>
        </pc:spChg>
        <pc:spChg chg="del">
          <ac:chgData name="Sara Anaya Sanz (aecc LA RIOJA)" userId="2e9cd847-61c1-489f-88c9-83e4971525c5" providerId="ADAL" clId="{5EB4B9D2-B879-464F-AF39-5311A22F023C}" dt="2023-09-25T16:53:33.352" v="714" actId="478"/>
          <ac:spMkLst>
            <pc:docMk/>
            <pc:sldMk cId="211121098" sldId="273"/>
            <ac:spMk id="6" creationId="{985E6629-3783-0243-A667-C9C6908CD3FD}"/>
          </ac:spMkLst>
        </pc:spChg>
        <pc:picChg chg="add mod">
          <ac:chgData name="Sara Anaya Sanz (aecc LA RIOJA)" userId="2e9cd847-61c1-489f-88c9-83e4971525c5" providerId="ADAL" clId="{5EB4B9D2-B879-464F-AF39-5311A22F023C}" dt="2023-09-25T16:58:05.127" v="758" actId="1076"/>
          <ac:picMkLst>
            <pc:docMk/>
            <pc:sldMk cId="211121098" sldId="273"/>
            <ac:picMk id="2" creationId="{E45FF4A2-26C0-2C53-6457-C9C7B86E4386}"/>
          </ac:picMkLst>
        </pc:picChg>
        <pc:picChg chg="add del mod">
          <ac:chgData name="Sara Anaya Sanz (aecc LA RIOJA)" userId="2e9cd847-61c1-489f-88c9-83e4971525c5" providerId="ADAL" clId="{5EB4B9D2-B879-464F-AF39-5311A22F023C}" dt="2023-09-25T16:58:59.144" v="764" actId="21"/>
          <ac:picMkLst>
            <pc:docMk/>
            <pc:sldMk cId="211121098" sldId="273"/>
            <ac:picMk id="7" creationId="{0423741B-EFD9-C29E-DAA3-283C4EBE13C2}"/>
          </ac:picMkLst>
        </pc:picChg>
        <pc:picChg chg="add mod">
          <ac:chgData name="Sara Anaya Sanz (aecc LA RIOJA)" userId="2e9cd847-61c1-489f-88c9-83e4971525c5" providerId="ADAL" clId="{5EB4B9D2-B879-464F-AF39-5311A22F023C}" dt="2023-09-25T16:58:57.179" v="763" actId="1076"/>
          <ac:picMkLst>
            <pc:docMk/>
            <pc:sldMk cId="211121098" sldId="273"/>
            <ac:picMk id="8" creationId="{C72443BA-1FF4-95B5-B1F4-B77A005E9AE2}"/>
          </ac:picMkLst>
        </pc:picChg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698350492" sldId="275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778374212" sldId="277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4023077259" sldId="278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142428006" sldId="279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368576311" sldId="280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633405608" sldId="281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384338763" sldId="282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698106671" sldId="283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917233173" sldId="284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393016337" sldId="285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313328308" sldId="286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613411388" sldId="287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4290946742" sldId="288"/>
        </pc:sldMkLst>
      </pc:sldChg>
      <pc:sldChg chg="del ord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2492183418" sldId="289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353360109" sldId="290"/>
        </pc:sldMkLst>
      </pc:sldChg>
      <pc:sldChg chg="del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2371572058" sldId="291"/>
        </pc:sldMkLst>
      </pc:sldChg>
      <pc:sldChg chg="del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1876582636" sldId="292"/>
        </pc:sldMkLst>
      </pc:sldChg>
      <pc:sldChg chg="del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3801046565" sldId="293"/>
        </pc:sldMkLst>
      </pc:sldChg>
      <pc:sldChg chg="del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869692039" sldId="294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271191381" sldId="295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327935031" sldId="296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348441965" sldId="297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181133424" sldId="298"/>
        </pc:sldMkLst>
      </pc:sldChg>
      <pc:sldChg chg="del">
        <pc:chgData name="Sara Anaya Sanz (aecc LA RIOJA)" userId="2e9cd847-61c1-489f-88c9-83e4971525c5" providerId="ADAL" clId="{5EB4B9D2-B879-464F-AF39-5311A22F023C}" dt="2023-10-10T14:23:23.994" v="3988" actId="47"/>
        <pc:sldMkLst>
          <pc:docMk/>
          <pc:sldMk cId="2657017372" sldId="299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105993369" sldId="300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276298770" sldId="301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280699399" sldId="303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192116924" sldId="304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842233517" sldId="305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578142472" sldId="306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846116003" sldId="307"/>
        </pc:sldMkLst>
      </pc:sldChg>
      <pc:sldChg chg="del">
        <pc:chgData name="Sara Anaya Sanz (aecc LA RIOJA)" userId="2e9cd847-61c1-489f-88c9-83e4971525c5" providerId="ADAL" clId="{5EB4B9D2-B879-464F-AF39-5311A22F023C}" dt="2023-09-18T06:51:16.002" v="4" actId="47"/>
        <pc:sldMkLst>
          <pc:docMk/>
          <pc:sldMk cId="3458665864" sldId="308"/>
        </pc:sldMkLst>
      </pc:sldChg>
      <pc:sldChg chg="del">
        <pc:chgData name="Sara Anaya Sanz (aecc LA RIOJA)" userId="2e9cd847-61c1-489f-88c9-83e4971525c5" providerId="ADAL" clId="{5EB4B9D2-B879-464F-AF39-5311A22F023C}" dt="2023-09-18T06:51:14.276" v="3" actId="47"/>
        <pc:sldMkLst>
          <pc:docMk/>
          <pc:sldMk cId="1681288885" sldId="309"/>
        </pc:sldMkLst>
      </pc:sldChg>
      <pc:sldChg chg="modSp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380890217" sldId="310"/>
        </pc:sldMkLst>
        <pc:spChg chg="mod">
          <ac:chgData name="Sara Anaya Sanz (aecc LA RIOJA)" userId="2e9cd847-61c1-489f-88c9-83e4971525c5" providerId="ADAL" clId="{5EB4B9D2-B879-464F-AF39-5311A22F023C}" dt="2023-09-18T06:50:56.187" v="0" actId="14100"/>
          <ac:spMkLst>
            <pc:docMk/>
            <pc:sldMk cId="2380890217" sldId="310"/>
            <ac:spMk id="2" creationId="{FFD89AB5-8A93-4947-AE7A-B6E18463B564}"/>
          </ac:spMkLst>
        </pc:spChg>
        <pc:spChg chg="mod">
          <ac:chgData name="Sara Anaya Sanz (aecc LA RIOJA)" userId="2e9cd847-61c1-489f-88c9-83e4971525c5" providerId="ADAL" clId="{5EB4B9D2-B879-464F-AF39-5311A22F023C}" dt="2023-09-18T06:51:02.174" v="1" actId="14100"/>
          <ac:spMkLst>
            <pc:docMk/>
            <pc:sldMk cId="2380890217" sldId="310"/>
            <ac:spMk id="4" creationId="{CFF2C709-3591-FF4E-A2A4-B639B2DEF4CD}"/>
          </ac:spMkLst>
        </pc:spChg>
        <pc:spChg chg="mod">
          <ac:chgData name="Sara Anaya Sanz (aecc LA RIOJA)" userId="2e9cd847-61c1-489f-88c9-83e4971525c5" providerId="ADAL" clId="{5EB4B9D2-B879-464F-AF39-5311A22F023C}" dt="2023-09-26T10:34:29.335" v="1605" actId="20577"/>
          <ac:spMkLst>
            <pc:docMk/>
            <pc:sldMk cId="2380890217" sldId="310"/>
            <ac:spMk id="6" creationId="{8255D260-9287-514B-8B40-778F9F6ECCD4}"/>
          </ac:spMkLst>
        </pc:spChg>
      </pc:sldChg>
      <pc:sldChg chg="add del">
        <pc:chgData name="Sara Anaya Sanz (aecc LA RIOJA)" userId="2e9cd847-61c1-489f-88c9-83e4971525c5" providerId="ADAL" clId="{5EB4B9D2-B879-464F-AF39-5311A22F023C}" dt="2023-09-25T16:49:22.813" v="679" actId="47"/>
        <pc:sldMkLst>
          <pc:docMk/>
          <pc:sldMk cId="3531051333" sldId="311"/>
        </pc:sldMkLst>
      </pc:sldChg>
      <pc:sldChg chg="addSp delSp modSp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3295599559" sldId="312"/>
        </pc:sldMkLst>
        <pc:spChg chg="add mod">
          <ac:chgData name="Sara Anaya Sanz (aecc LA RIOJA)" userId="2e9cd847-61c1-489f-88c9-83e4971525c5" providerId="ADAL" clId="{5EB4B9D2-B879-464F-AF39-5311A22F023C}" dt="2023-09-26T10:35:14.667" v="1633" actId="20577"/>
          <ac:spMkLst>
            <pc:docMk/>
            <pc:sldMk cId="3295599559" sldId="312"/>
            <ac:spMk id="2" creationId="{C8C64647-A7ED-3C75-0996-42D483CB4767}"/>
          </ac:spMkLst>
        </pc:spChg>
        <pc:spChg chg="mod">
          <ac:chgData name="Sara Anaya Sanz (aecc LA RIOJA)" userId="2e9cd847-61c1-489f-88c9-83e4971525c5" providerId="ADAL" clId="{5EB4B9D2-B879-464F-AF39-5311A22F023C}" dt="2023-09-18T07:00:15.302" v="191" actId="1076"/>
          <ac:spMkLst>
            <pc:docMk/>
            <pc:sldMk cId="3295599559" sldId="312"/>
            <ac:spMk id="3" creationId="{A7F76466-A3F8-4949-BBBE-9AE46F8C53CA}"/>
          </ac:spMkLst>
        </pc:spChg>
        <pc:spChg chg="add del mod">
          <ac:chgData name="Sara Anaya Sanz (aecc LA RIOJA)" userId="2e9cd847-61c1-489f-88c9-83e4971525c5" providerId="ADAL" clId="{5EB4B9D2-B879-464F-AF39-5311A22F023C}" dt="2023-09-18T07:01:49.195" v="207"/>
          <ac:spMkLst>
            <pc:docMk/>
            <pc:sldMk cId="3295599559" sldId="312"/>
            <ac:spMk id="4" creationId="{415593B6-5730-6C43-F218-508D36A223E2}"/>
          </ac:spMkLst>
        </pc:spChg>
        <pc:spChg chg="mod">
          <ac:chgData name="Sara Anaya Sanz (aecc LA RIOJA)" userId="2e9cd847-61c1-489f-88c9-83e4971525c5" providerId="ADAL" clId="{5EB4B9D2-B879-464F-AF39-5311A22F023C}" dt="2023-09-18T07:01:27.718" v="205" actId="1076"/>
          <ac:spMkLst>
            <pc:docMk/>
            <pc:sldMk cId="3295599559" sldId="312"/>
            <ac:spMk id="5" creationId="{72CA73A4-A958-7A4F-B3D0-27E742F8A5BD}"/>
          </ac:spMkLst>
        </pc:spChg>
        <pc:spChg chg="add mod">
          <ac:chgData name="Sara Anaya Sanz (aecc LA RIOJA)" userId="2e9cd847-61c1-489f-88c9-83e4971525c5" providerId="ADAL" clId="{5EB4B9D2-B879-464F-AF39-5311A22F023C}" dt="2023-09-25T16:59:35.461" v="767" actId="14100"/>
          <ac:spMkLst>
            <pc:docMk/>
            <pc:sldMk cId="3295599559" sldId="312"/>
            <ac:spMk id="6" creationId="{A89A506F-5DF1-30EB-E1BA-FE548CA68C8C}"/>
          </ac:spMkLst>
        </pc:spChg>
        <pc:picChg chg="add mod">
          <ac:chgData name="Sara Anaya Sanz (aecc LA RIOJA)" userId="2e9cd847-61c1-489f-88c9-83e4971525c5" providerId="ADAL" clId="{5EB4B9D2-B879-464F-AF39-5311A22F023C}" dt="2023-09-25T16:59:42.506" v="770" actId="1076"/>
          <ac:picMkLst>
            <pc:docMk/>
            <pc:sldMk cId="3295599559" sldId="312"/>
            <ac:picMk id="4" creationId="{08AEE1FD-E4C8-4A50-9E9E-DDC799751E61}"/>
          </ac:picMkLst>
        </pc:picChg>
      </pc:sldChg>
      <pc:sldChg chg="addSp delSp modSp mod or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388220061" sldId="313"/>
        </pc:sldMkLst>
        <pc:spChg chg="add mod">
          <ac:chgData name="Sara Anaya Sanz (aecc LA RIOJA)" userId="2e9cd847-61c1-489f-88c9-83e4971525c5" providerId="ADAL" clId="{5EB4B9D2-B879-464F-AF39-5311A22F023C}" dt="2023-09-18T11:51:37.703" v="458" actId="1076"/>
          <ac:spMkLst>
            <pc:docMk/>
            <pc:sldMk cId="2388220061" sldId="313"/>
            <ac:spMk id="2" creationId="{18E2CD8E-4429-F6B5-956F-2A141221A883}"/>
          </ac:spMkLst>
        </pc:spChg>
        <pc:spChg chg="del mod">
          <ac:chgData name="Sara Anaya Sanz (aecc LA RIOJA)" userId="2e9cd847-61c1-489f-88c9-83e4971525c5" providerId="ADAL" clId="{5EB4B9D2-B879-464F-AF39-5311A22F023C}" dt="2023-09-18T07:06:07.772" v="423" actId="478"/>
          <ac:spMkLst>
            <pc:docMk/>
            <pc:sldMk cId="2388220061" sldId="313"/>
            <ac:spMk id="3" creationId="{7788BF34-636C-5541-AC70-6E3108CBF355}"/>
          </ac:spMkLst>
        </pc:spChg>
        <pc:spChg chg="add mod">
          <ac:chgData name="Sara Anaya Sanz (aecc LA RIOJA)" userId="2e9cd847-61c1-489f-88c9-83e4971525c5" providerId="ADAL" clId="{5EB4B9D2-B879-464F-AF39-5311A22F023C}" dt="2023-09-18T11:50:45.800" v="448" actId="113"/>
          <ac:spMkLst>
            <pc:docMk/>
            <pc:sldMk cId="2388220061" sldId="313"/>
            <ac:spMk id="4" creationId="{86528D60-3783-C425-B53E-E7F5C2B2C363}"/>
          </ac:spMkLst>
        </pc:spChg>
        <pc:spChg chg="mod">
          <ac:chgData name="Sara Anaya Sanz (aecc LA RIOJA)" userId="2e9cd847-61c1-489f-88c9-83e4971525c5" providerId="ADAL" clId="{5EB4B9D2-B879-464F-AF39-5311A22F023C}" dt="2023-09-26T10:34:23.901" v="1603" actId="20577"/>
          <ac:spMkLst>
            <pc:docMk/>
            <pc:sldMk cId="2388220061" sldId="313"/>
            <ac:spMk id="5" creationId="{AAEE27FE-5EF0-AE48-A5B6-3178A36FC27D}"/>
          </ac:spMkLst>
        </pc:spChg>
        <pc:spChg chg="add del mod ord">
          <ac:chgData name="Sara Anaya Sanz (aecc LA RIOJA)" userId="2e9cd847-61c1-489f-88c9-83e4971525c5" providerId="ADAL" clId="{5EB4B9D2-B879-464F-AF39-5311A22F023C}" dt="2023-09-18T11:57:02.210" v="520" actId="478"/>
          <ac:spMkLst>
            <pc:docMk/>
            <pc:sldMk cId="2388220061" sldId="313"/>
            <ac:spMk id="7" creationId="{36C0CEA7-9976-7E47-3E75-2BDFC2FF077D}"/>
          </ac:spMkLst>
        </pc:spChg>
        <pc:graphicFrameChg chg="add del">
          <ac:chgData name="Sara Anaya Sanz (aecc LA RIOJA)" userId="2e9cd847-61c1-489f-88c9-83e4971525c5" providerId="ADAL" clId="{5EB4B9D2-B879-464F-AF39-5311A22F023C}" dt="2023-09-18T11:52:57.775" v="463" actId="21"/>
          <ac:graphicFrameMkLst>
            <pc:docMk/>
            <pc:sldMk cId="2388220061" sldId="313"/>
            <ac:graphicFrameMk id="6" creationId="{AC272180-617C-44F0-04EC-746E5CC56DB3}"/>
          </ac:graphicFrameMkLst>
        </pc:graphicFrameChg>
        <pc:graphicFrameChg chg="add del mod">
          <ac:chgData name="Sara Anaya Sanz (aecc LA RIOJA)" userId="2e9cd847-61c1-489f-88c9-83e4971525c5" providerId="ADAL" clId="{5EB4B9D2-B879-464F-AF39-5311A22F023C}" dt="2023-09-18T11:53:09.115" v="467" actId="478"/>
          <ac:graphicFrameMkLst>
            <pc:docMk/>
            <pc:sldMk cId="2388220061" sldId="313"/>
            <ac:graphicFrameMk id="8" creationId="{E65F1B0A-ECA6-2B31-0D8B-E3C3661F13E0}"/>
          </ac:graphicFrameMkLst>
        </pc:graphicFrameChg>
        <pc:graphicFrameChg chg="add mod modGraphic">
          <ac:chgData name="Sara Anaya Sanz (aecc LA RIOJA)" userId="2e9cd847-61c1-489f-88c9-83e4971525c5" providerId="ADAL" clId="{5EB4B9D2-B879-464F-AF39-5311A22F023C}" dt="2023-09-18T12:02:06.489" v="658"/>
          <ac:graphicFrameMkLst>
            <pc:docMk/>
            <pc:sldMk cId="2388220061" sldId="313"/>
            <ac:graphicFrameMk id="9" creationId="{A2392200-07C5-A9EB-BC78-DFB7E9029D46}"/>
          </ac:graphicFrameMkLst>
        </pc:graphicFrameChg>
        <pc:picChg chg="add del mod">
          <ac:chgData name="Sara Anaya Sanz (aecc LA RIOJA)" userId="2e9cd847-61c1-489f-88c9-83e4971525c5" providerId="ADAL" clId="{5EB4B9D2-B879-464F-AF39-5311A22F023C}" dt="2023-09-25T17:01:04.952" v="788" actId="478"/>
          <ac:picMkLst>
            <pc:docMk/>
            <pc:sldMk cId="2388220061" sldId="313"/>
            <ac:picMk id="3" creationId="{E25B2C5A-2745-EECE-6DDC-D4BCC362DF15}"/>
          </ac:picMkLst>
        </pc:picChg>
      </pc:sldChg>
      <pc:sldChg chg="addSp delSp modSp mod or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542259509" sldId="314"/>
        </pc:sldMkLst>
        <pc:spChg chg="del">
          <ac:chgData name="Sara Anaya Sanz (aecc LA RIOJA)" userId="2e9cd847-61c1-489f-88c9-83e4971525c5" providerId="ADAL" clId="{5EB4B9D2-B879-464F-AF39-5311A22F023C}" dt="2023-09-25T17:03:19.607" v="938"/>
          <ac:spMkLst>
            <pc:docMk/>
            <pc:sldMk cId="2542259509" sldId="314"/>
            <ac:spMk id="3" creationId="{5F46D687-9EBE-134D-BFE6-BFB5B6F9E157}"/>
          </ac:spMkLst>
        </pc:spChg>
        <pc:spChg chg="add mod">
          <ac:chgData name="Sara Anaya Sanz (aecc LA RIOJA)" userId="2e9cd847-61c1-489f-88c9-83e4971525c5" providerId="ADAL" clId="{5EB4B9D2-B879-464F-AF39-5311A22F023C}" dt="2023-09-25T17:04:04.377" v="952" actId="14100"/>
          <ac:spMkLst>
            <pc:docMk/>
            <pc:sldMk cId="2542259509" sldId="314"/>
            <ac:spMk id="4" creationId="{F75A5E95-EC27-2D62-3D8F-2413C3CE6E70}"/>
          </ac:spMkLst>
        </pc:spChg>
        <pc:spChg chg="mod">
          <ac:chgData name="Sara Anaya Sanz (aecc LA RIOJA)" userId="2e9cd847-61c1-489f-88c9-83e4971525c5" providerId="ADAL" clId="{5EB4B9D2-B879-464F-AF39-5311A22F023C}" dt="2023-10-10T14:24:23.448" v="3991" actId="207"/>
          <ac:spMkLst>
            <pc:docMk/>
            <pc:sldMk cId="2542259509" sldId="314"/>
            <ac:spMk id="5" creationId="{3404055D-E219-2C45-A4D8-E3BE8DE5669D}"/>
          </ac:spMkLst>
        </pc:spChg>
        <pc:spChg chg="add del mod ord">
          <ac:chgData name="Sara Anaya Sanz (aecc LA RIOJA)" userId="2e9cd847-61c1-489f-88c9-83e4971525c5" providerId="ADAL" clId="{5EB4B9D2-B879-464F-AF39-5311A22F023C}" dt="2023-09-25T17:06:54.003" v="985" actId="478"/>
          <ac:spMkLst>
            <pc:docMk/>
            <pc:sldMk cId="2542259509" sldId="314"/>
            <ac:spMk id="6" creationId="{1763C0E5-55AA-82E6-CC5C-895BA43FBD3E}"/>
          </ac:spMkLst>
        </pc:spChg>
        <pc:spChg chg="add del mod">
          <ac:chgData name="Sara Anaya Sanz (aecc LA RIOJA)" userId="2e9cd847-61c1-489f-88c9-83e4971525c5" providerId="ADAL" clId="{5EB4B9D2-B879-464F-AF39-5311A22F023C}" dt="2023-09-25T17:08:09.069" v="1006"/>
          <ac:spMkLst>
            <pc:docMk/>
            <pc:sldMk cId="2542259509" sldId="314"/>
            <ac:spMk id="7" creationId="{BFF54CCB-B775-59A4-9A6A-1D15B2641D7D}"/>
          </ac:spMkLst>
        </pc:spChg>
      </pc:sldChg>
      <pc:sldChg chg="add del">
        <pc:chgData name="Sara Anaya Sanz (aecc LA RIOJA)" userId="2e9cd847-61c1-489f-88c9-83e4971525c5" providerId="ADAL" clId="{5EB4B9D2-B879-464F-AF39-5311A22F023C}" dt="2023-09-25T16:49:24.702" v="680" actId="47"/>
        <pc:sldMkLst>
          <pc:docMk/>
          <pc:sldMk cId="1714929393" sldId="315"/>
        </pc:sldMkLst>
      </pc:sldChg>
      <pc:sldChg chg="add del">
        <pc:chgData name="Sara Anaya Sanz (aecc LA RIOJA)" userId="2e9cd847-61c1-489f-88c9-83e4971525c5" providerId="ADAL" clId="{5EB4B9D2-B879-464F-AF39-5311A22F023C}" dt="2023-09-25T16:49:26.412" v="681" actId="47"/>
        <pc:sldMkLst>
          <pc:docMk/>
          <pc:sldMk cId="969090042" sldId="316"/>
        </pc:sldMkLst>
      </pc:sldChg>
      <pc:sldChg chg="add del">
        <pc:chgData name="Sara Anaya Sanz (aecc LA RIOJA)" userId="2e9cd847-61c1-489f-88c9-83e4971525c5" providerId="ADAL" clId="{5EB4B9D2-B879-464F-AF39-5311A22F023C}" dt="2023-09-25T16:49:28.116" v="682" actId="47"/>
        <pc:sldMkLst>
          <pc:docMk/>
          <pc:sldMk cId="4038402659" sldId="317"/>
        </pc:sldMkLst>
      </pc:sldChg>
      <pc:sldChg chg="add del">
        <pc:chgData name="Sara Anaya Sanz (aecc LA RIOJA)" userId="2e9cd847-61c1-489f-88c9-83e4971525c5" providerId="ADAL" clId="{5EB4B9D2-B879-464F-AF39-5311A22F023C}" dt="2023-09-25T16:49:29.758" v="683" actId="47"/>
        <pc:sldMkLst>
          <pc:docMk/>
          <pc:sldMk cId="2943161123" sldId="318"/>
        </pc:sldMkLst>
      </pc:sldChg>
      <pc:sldChg chg="add del">
        <pc:chgData name="Sara Anaya Sanz (aecc LA RIOJA)" userId="2e9cd847-61c1-489f-88c9-83e4971525c5" providerId="ADAL" clId="{5EB4B9D2-B879-464F-AF39-5311A22F023C}" dt="2023-09-25T16:53:15.828" v="711" actId="47"/>
        <pc:sldMkLst>
          <pc:docMk/>
          <pc:sldMk cId="2077958325" sldId="319"/>
        </pc:sldMkLst>
      </pc:sldChg>
      <pc:sldChg chg="add del">
        <pc:chgData name="Sara Anaya Sanz (aecc LA RIOJA)" userId="2e9cd847-61c1-489f-88c9-83e4971525c5" providerId="ADAL" clId="{5EB4B9D2-B879-464F-AF39-5311A22F023C}" dt="2023-09-25T16:49:33.005" v="685" actId="47"/>
        <pc:sldMkLst>
          <pc:docMk/>
          <pc:sldMk cId="2942366917" sldId="320"/>
        </pc:sldMkLst>
      </pc:sldChg>
      <pc:sldChg chg="add del">
        <pc:chgData name="Sara Anaya Sanz (aecc LA RIOJA)" userId="2e9cd847-61c1-489f-88c9-83e4971525c5" providerId="ADAL" clId="{5EB4B9D2-B879-464F-AF39-5311A22F023C}" dt="2023-09-25T16:49:31.237" v="684" actId="47"/>
        <pc:sldMkLst>
          <pc:docMk/>
          <pc:sldMk cId="104480344" sldId="321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898785279" sldId="322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438791688" sldId="323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490014358" sldId="324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536669423" sldId="325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281114252" sldId="326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228245332" sldId="327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938455822" sldId="328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1065041316" sldId="329"/>
        </pc:sldMkLst>
      </pc:sldChg>
      <pc:sldChg chg="del">
        <pc:chgData name="Sara Anaya Sanz (aecc LA RIOJA)" userId="2e9cd847-61c1-489f-88c9-83e4971525c5" providerId="ADAL" clId="{5EB4B9D2-B879-464F-AF39-5311A22F023C}" dt="2023-10-10T14:23:53.536" v="3989" actId="47"/>
        <pc:sldMkLst>
          <pc:docMk/>
          <pc:sldMk cId="3446957263" sldId="330"/>
        </pc:sldMkLst>
      </pc:sldChg>
      <pc:sldChg chg="addSp delSp modSp add del mod ord setBg">
        <pc:chgData name="Sara Anaya Sanz (aecc LA RIOJA)" userId="2e9cd847-61c1-489f-88c9-83e4971525c5" providerId="ADAL" clId="{5EB4B9D2-B879-464F-AF39-5311A22F023C}" dt="2023-09-25T17:23:48.235" v="1450" actId="47"/>
        <pc:sldMkLst>
          <pc:docMk/>
          <pc:sldMk cId="483999291" sldId="331"/>
        </pc:sldMkLst>
        <pc:spChg chg="del">
          <ac:chgData name="Sara Anaya Sanz (aecc LA RIOJA)" userId="2e9cd847-61c1-489f-88c9-83e4971525c5" providerId="ADAL" clId="{5EB4B9D2-B879-464F-AF39-5311A22F023C}" dt="2023-09-25T16:49:46.605" v="689" actId="478"/>
          <ac:spMkLst>
            <pc:docMk/>
            <pc:sldMk cId="483999291" sldId="331"/>
            <ac:spMk id="2" creationId="{83AD62C0-EC29-4A91-B0E8-86ABA6804C68}"/>
          </ac:spMkLst>
        </pc:spChg>
        <pc:spChg chg="del">
          <ac:chgData name="Sara Anaya Sanz (aecc LA RIOJA)" userId="2e9cd847-61c1-489f-88c9-83e4971525c5" providerId="ADAL" clId="{5EB4B9D2-B879-464F-AF39-5311A22F023C}" dt="2023-09-25T16:49:43.373" v="688" actId="478"/>
          <ac:spMkLst>
            <pc:docMk/>
            <pc:sldMk cId="483999291" sldId="331"/>
            <ac:spMk id="3" creationId="{397CFDC2-F0A6-4F1B-9B03-E54485F1F495}"/>
          </ac:spMkLst>
        </pc:spChg>
        <pc:spChg chg="mod ord">
          <ac:chgData name="Sara Anaya Sanz (aecc LA RIOJA)" userId="2e9cd847-61c1-489f-88c9-83e4971525c5" providerId="ADAL" clId="{5EB4B9D2-B879-464F-AF39-5311A22F023C}" dt="2023-09-25T16:50:42.577" v="698" actId="26606"/>
          <ac:spMkLst>
            <pc:docMk/>
            <pc:sldMk cId="483999291" sldId="331"/>
            <ac:spMk id="4" creationId="{1B20D6F7-E48E-4149-8119-B617DC8CA973}"/>
          </ac:spMkLst>
        </pc:spChg>
        <pc:spChg chg="add del">
          <ac:chgData name="Sara Anaya Sanz (aecc LA RIOJA)" userId="2e9cd847-61c1-489f-88c9-83e4971525c5" providerId="ADAL" clId="{5EB4B9D2-B879-464F-AF39-5311A22F023C}" dt="2023-09-25T16:50:42.577" v="698" actId="26606"/>
          <ac:spMkLst>
            <pc:docMk/>
            <pc:sldMk cId="483999291" sldId="331"/>
            <ac:spMk id="11" creationId="{DE85DFFE-C3E0-4030-AE7F-A60F0A82AA42}"/>
          </ac:spMkLst>
        </pc:spChg>
        <pc:spChg chg="add del">
          <ac:chgData name="Sara Anaya Sanz (aecc LA RIOJA)" userId="2e9cd847-61c1-489f-88c9-83e4971525c5" providerId="ADAL" clId="{5EB4B9D2-B879-464F-AF39-5311A22F023C}" dt="2023-09-25T16:50:40.968" v="696" actId="26606"/>
          <ac:spMkLst>
            <pc:docMk/>
            <pc:sldMk cId="483999291" sldId="331"/>
            <ac:spMk id="18" creationId="{8DBEAE55-3EA1-41D7-A212-5F7D8986C1F2}"/>
          </ac:spMkLst>
        </pc:spChg>
        <pc:spChg chg="add del">
          <ac:chgData name="Sara Anaya Sanz (aecc LA RIOJA)" userId="2e9cd847-61c1-489f-88c9-83e4971525c5" providerId="ADAL" clId="{5EB4B9D2-B879-464F-AF39-5311A22F023C}" dt="2023-09-25T16:50:40.968" v="696" actId="26606"/>
          <ac:spMkLst>
            <pc:docMk/>
            <pc:sldMk cId="483999291" sldId="331"/>
            <ac:spMk id="20" creationId="{CFC5F0E7-644F-4101-BE72-12825CF537E7}"/>
          </ac:spMkLst>
        </pc:spChg>
        <pc:spChg chg="add del">
          <ac:chgData name="Sara Anaya Sanz (aecc LA RIOJA)" userId="2e9cd847-61c1-489f-88c9-83e4971525c5" providerId="ADAL" clId="{5EB4B9D2-B879-464F-AF39-5311A22F023C}" dt="2023-09-25T16:50:40.968" v="696" actId="26606"/>
          <ac:spMkLst>
            <pc:docMk/>
            <pc:sldMk cId="483999291" sldId="331"/>
            <ac:spMk id="26" creationId="{8950AD4C-6AF3-49F8-94E1-DBCAFB39478B}"/>
          </ac:spMkLst>
        </pc:spChg>
        <pc:spChg chg="add del">
          <ac:chgData name="Sara Anaya Sanz (aecc LA RIOJA)" userId="2e9cd847-61c1-489f-88c9-83e4971525c5" providerId="ADAL" clId="{5EB4B9D2-B879-464F-AF39-5311A22F023C}" dt="2023-09-25T16:50:40.968" v="696" actId="26606"/>
          <ac:spMkLst>
            <pc:docMk/>
            <pc:sldMk cId="483999291" sldId="331"/>
            <ac:spMk id="27" creationId="{B1F9B6B4-B0C4-45C6-A086-901C960D03E7}"/>
          </ac:spMkLst>
        </pc:spChg>
        <pc:grpChg chg="add del">
          <ac:chgData name="Sara Anaya Sanz (aecc LA RIOJA)" userId="2e9cd847-61c1-489f-88c9-83e4971525c5" providerId="ADAL" clId="{5EB4B9D2-B879-464F-AF39-5311A22F023C}" dt="2023-09-25T16:50:36.226" v="694" actId="26606"/>
          <ac:grpSpMkLst>
            <pc:docMk/>
            <pc:sldMk cId="483999291" sldId="331"/>
            <ac:grpSpMk id="16" creationId="{63737881-458F-40AD-B72B-B57D267DC423}"/>
          </ac:grpSpMkLst>
        </pc:grpChg>
        <pc:picChg chg="add del mod">
          <ac:chgData name="Sara Anaya Sanz (aecc LA RIOJA)" userId="2e9cd847-61c1-489f-88c9-83e4971525c5" providerId="ADAL" clId="{5EB4B9D2-B879-464F-AF39-5311A22F023C}" dt="2023-09-25T17:18:00.185" v="1296" actId="21"/>
          <ac:picMkLst>
            <pc:docMk/>
            <pc:sldMk cId="483999291" sldId="331"/>
            <ac:picMk id="6" creationId="{CB0B1812-CF21-9DCB-064B-2943FFFBD930}"/>
          </ac:picMkLst>
        </pc:picChg>
      </pc:sldChg>
      <pc:sldChg chg="add del">
        <pc:chgData name="Sara Anaya Sanz (aecc LA RIOJA)" userId="2e9cd847-61c1-489f-88c9-83e4971525c5" providerId="ADAL" clId="{5EB4B9D2-B879-464F-AF39-5311A22F023C}" dt="2023-09-18T07:03:02.756" v="234" actId="47"/>
        <pc:sldMkLst>
          <pc:docMk/>
          <pc:sldMk cId="1429411091" sldId="332"/>
        </pc:sldMkLst>
      </pc:sldChg>
      <pc:sldChg chg="addSp delSp modSp add mod ord modTransition modAnim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706113113" sldId="332"/>
        </pc:sldMkLst>
        <pc:spChg chg="add mod">
          <ac:chgData name="Sara Anaya Sanz (aecc LA RIOJA)" userId="2e9cd847-61c1-489f-88c9-83e4971525c5" providerId="ADAL" clId="{5EB4B9D2-B879-464F-AF39-5311A22F023C}" dt="2023-09-25T17:00:12.895" v="777" actId="1076"/>
          <ac:spMkLst>
            <pc:docMk/>
            <pc:sldMk cId="2706113113" sldId="332"/>
            <ac:spMk id="3" creationId="{D7F68295-8A7D-2E55-D270-996B84273157}"/>
          </ac:spMkLst>
        </pc:spChg>
        <pc:spChg chg="del">
          <ac:chgData name="Sara Anaya Sanz (aecc LA RIOJA)" userId="2e9cd847-61c1-489f-88c9-83e4971525c5" providerId="ADAL" clId="{5EB4B9D2-B879-464F-AF39-5311A22F023C}" dt="2023-09-25T16:54:53.215" v="719" actId="478"/>
          <ac:spMkLst>
            <pc:docMk/>
            <pc:sldMk cId="2706113113" sldId="332"/>
            <ac:spMk id="5" creationId="{43FD00E3-3AFF-8A45-BBF2-A2ACA8A254E4}"/>
          </ac:spMkLst>
        </pc:spChg>
        <pc:spChg chg="del">
          <ac:chgData name="Sara Anaya Sanz (aecc LA RIOJA)" userId="2e9cd847-61c1-489f-88c9-83e4971525c5" providerId="ADAL" clId="{5EB4B9D2-B879-464F-AF39-5311A22F023C}" dt="2023-09-25T16:54:54.831" v="720" actId="478"/>
          <ac:spMkLst>
            <pc:docMk/>
            <pc:sldMk cId="2706113113" sldId="332"/>
            <ac:spMk id="6" creationId="{985E6629-3783-0243-A667-C9C6908CD3FD}"/>
          </ac:spMkLst>
        </pc:spChg>
        <pc:picChg chg="add mod">
          <ac:chgData name="Sara Anaya Sanz (aecc LA RIOJA)" userId="2e9cd847-61c1-489f-88c9-83e4971525c5" providerId="ADAL" clId="{5EB4B9D2-B879-464F-AF39-5311A22F023C}" dt="2023-09-25T17:00:20.533" v="779" actId="1076"/>
          <ac:picMkLst>
            <pc:docMk/>
            <pc:sldMk cId="2706113113" sldId="332"/>
            <ac:picMk id="2" creationId="{DED0FF90-D28D-4658-240E-B1970FD9395A}"/>
          </ac:picMkLst>
        </pc:picChg>
        <pc:picChg chg="add mod">
          <ac:chgData name="Sara Anaya Sanz (aecc LA RIOJA)" userId="2e9cd847-61c1-489f-88c9-83e4971525c5" providerId="ADAL" clId="{5EB4B9D2-B879-464F-AF39-5311A22F023C}" dt="2023-09-25T17:00:09.063" v="776"/>
          <ac:picMkLst>
            <pc:docMk/>
            <pc:sldMk cId="2706113113" sldId="332"/>
            <ac:picMk id="7" creationId="{3C2C0906-A867-D54F-65E0-B00448DA4EA1}"/>
          </ac:picMkLst>
        </pc:picChg>
      </pc:sldChg>
      <pc:sldChg chg="addSp delSp modSp add mod modTransition delAnim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1892293092" sldId="333"/>
        </pc:sldMkLst>
        <pc:spChg chg="add mod">
          <ac:chgData name="Sara Anaya Sanz (aecc LA RIOJA)" userId="2e9cd847-61c1-489f-88c9-83e4971525c5" providerId="ADAL" clId="{5EB4B9D2-B879-464F-AF39-5311A22F023C}" dt="2023-09-25T17:15:27.791" v="1260" actId="20577"/>
          <ac:spMkLst>
            <pc:docMk/>
            <pc:sldMk cId="1892293092" sldId="333"/>
            <ac:spMk id="5" creationId="{E244AF9B-1A66-0532-F3A5-3E894531DC9E}"/>
          </ac:spMkLst>
        </pc:spChg>
        <pc:spChg chg="add mod">
          <ac:chgData name="Sara Anaya Sanz (aecc LA RIOJA)" userId="2e9cd847-61c1-489f-88c9-83e4971525c5" providerId="ADAL" clId="{5EB4B9D2-B879-464F-AF39-5311A22F023C}" dt="2023-09-25T17:09:55.067" v="1066"/>
          <ac:spMkLst>
            <pc:docMk/>
            <pc:sldMk cId="1892293092" sldId="333"/>
            <ac:spMk id="8" creationId="{5EF02768-353C-5609-1C9F-021CC2B6B660}"/>
          </ac:spMkLst>
        </pc:spChg>
        <pc:spChg chg="add mod">
          <ac:chgData name="Sara Anaya Sanz (aecc LA RIOJA)" userId="2e9cd847-61c1-489f-88c9-83e4971525c5" providerId="ADAL" clId="{5EB4B9D2-B879-464F-AF39-5311A22F023C}" dt="2023-09-25T17:11:13.247" v="1116" actId="404"/>
          <ac:spMkLst>
            <pc:docMk/>
            <pc:sldMk cId="1892293092" sldId="333"/>
            <ac:spMk id="9" creationId="{FC1B7A48-E13F-886A-E251-A6E067857BCC}"/>
          </ac:spMkLst>
        </pc:spChg>
        <pc:spChg chg="add mod">
          <ac:chgData name="Sara Anaya Sanz (aecc LA RIOJA)" userId="2e9cd847-61c1-489f-88c9-83e4971525c5" providerId="ADAL" clId="{5EB4B9D2-B879-464F-AF39-5311A22F023C}" dt="2023-09-25T17:10:22.443" v="1082"/>
          <ac:spMkLst>
            <pc:docMk/>
            <pc:sldMk cId="1892293092" sldId="333"/>
            <ac:spMk id="11" creationId="{C449A205-755D-CE47-3BD7-79AE361A380B}"/>
          </ac:spMkLst>
        </pc:spChg>
        <pc:spChg chg="add mod">
          <ac:chgData name="Sara Anaya Sanz (aecc LA RIOJA)" userId="2e9cd847-61c1-489f-88c9-83e4971525c5" providerId="ADAL" clId="{5EB4B9D2-B879-464F-AF39-5311A22F023C}" dt="2023-09-25T17:10:22.443" v="1082"/>
          <ac:spMkLst>
            <pc:docMk/>
            <pc:sldMk cId="1892293092" sldId="333"/>
            <ac:spMk id="12" creationId="{6FF653C9-3637-E831-B387-EFB5C3B6D767}"/>
          </ac:spMkLst>
        </pc:spChg>
        <pc:spChg chg="add mod">
          <ac:chgData name="Sara Anaya Sanz (aecc LA RIOJA)" userId="2e9cd847-61c1-489f-88c9-83e4971525c5" providerId="ADAL" clId="{5EB4B9D2-B879-464F-AF39-5311A22F023C}" dt="2023-09-25T17:10:21.894" v="1081"/>
          <ac:spMkLst>
            <pc:docMk/>
            <pc:sldMk cId="1892293092" sldId="333"/>
            <ac:spMk id="14" creationId="{02C062B7-9FA8-CC5B-BD1C-CAA86CC3C7E5}"/>
          </ac:spMkLst>
        </pc:spChg>
        <pc:spChg chg="add mod">
          <ac:chgData name="Sara Anaya Sanz (aecc LA RIOJA)" userId="2e9cd847-61c1-489f-88c9-83e4971525c5" providerId="ADAL" clId="{5EB4B9D2-B879-464F-AF39-5311A22F023C}" dt="2023-09-25T17:10:21.894" v="1081"/>
          <ac:spMkLst>
            <pc:docMk/>
            <pc:sldMk cId="1892293092" sldId="333"/>
            <ac:spMk id="15" creationId="{79837F9D-81FC-BFE3-1E6D-85B58D6715DD}"/>
          </ac:spMkLst>
        </pc:spChg>
        <pc:spChg chg="add mod">
          <ac:chgData name="Sara Anaya Sanz (aecc LA RIOJA)" userId="2e9cd847-61c1-489f-88c9-83e4971525c5" providerId="ADAL" clId="{5EB4B9D2-B879-464F-AF39-5311A22F023C}" dt="2023-09-25T17:10:21.638" v="1080"/>
          <ac:spMkLst>
            <pc:docMk/>
            <pc:sldMk cId="1892293092" sldId="333"/>
            <ac:spMk id="17" creationId="{6905EF1F-1E3A-F7BC-62C7-EBF8785BDA46}"/>
          </ac:spMkLst>
        </pc:spChg>
        <pc:spChg chg="add mod">
          <ac:chgData name="Sara Anaya Sanz (aecc LA RIOJA)" userId="2e9cd847-61c1-489f-88c9-83e4971525c5" providerId="ADAL" clId="{5EB4B9D2-B879-464F-AF39-5311A22F023C}" dt="2023-09-25T17:10:21.638" v="1080"/>
          <ac:spMkLst>
            <pc:docMk/>
            <pc:sldMk cId="1892293092" sldId="333"/>
            <ac:spMk id="18" creationId="{DAA2A9B9-5001-E767-440F-918920428EEC}"/>
          </ac:spMkLst>
        </pc:spChg>
        <pc:spChg chg="add mod">
          <ac:chgData name="Sara Anaya Sanz (aecc LA RIOJA)" userId="2e9cd847-61c1-489f-88c9-83e4971525c5" providerId="ADAL" clId="{5EB4B9D2-B879-464F-AF39-5311A22F023C}" dt="2023-09-25T17:10:21.493" v="1079"/>
          <ac:spMkLst>
            <pc:docMk/>
            <pc:sldMk cId="1892293092" sldId="333"/>
            <ac:spMk id="20" creationId="{2FC185E3-BD35-9EA1-E59C-900DF32B6321}"/>
          </ac:spMkLst>
        </pc:spChg>
        <pc:spChg chg="add mod">
          <ac:chgData name="Sara Anaya Sanz (aecc LA RIOJA)" userId="2e9cd847-61c1-489f-88c9-83e4971525c5" providerId="ADAL" clId="{5EB4B9D2-B879-464F-AF39-5311A22F023C}" dt="2023-09-25T17:10:21.493" v="1079"/>
          <ac:spMkLst>
            <pc:docMk/>
            <pc:sldMk cId="1892293092" sldId="333"/>
            <ac:spMk id="21" creationId="{1960F149-BF8A-5E48-A893-A4159D1AF8A3}"/>
          </ac:spMkLst>
        </pc:spChg>
        <pc:spChg chg="add mod">
          <ac:chgData name="Sara Anaya Sanz (aecc LA RIOJA)" userId="2e9cd847-61c1-489f-88c9-83e4971525c5" providerId="ADAL" clId="{5EB4B9D2-B879-464F-AF39-5311A22F023C}" dt="2023-09-25T17:10:21.114" v="1078"/>
          <ac:spMkLst>
            <pc:docMk/>
            <pc:sldMk cId="1892293092" sldId="333"/>
            <ac:spMk id="23" creationId="{E77FD474-FD96-B6BE-F6D9-7B75C47A1E3D}"/>
          </ac:spMkLst>
        </pc:spChg>
        <pc:spChg chg="add mod">
          <ac:chgData name="Sara Anaya Sanz (aecc LA RIOJA)" userId="2e9cd847-61c1-489f-88c9-83e4971525c5" providerId="ADAL" clId="{5EB4B9D2-B879-464F-AF39-5311A22F023C}" dt="2023-09-25T17:10:21.114" v="1078"/>
          <ac:spMkLst>
            <pc:docMk/>
            <pc:sldMk cId="1892293092" sldId="333"/>
            <ac:spMk id="24" creationId="{2AD7B510-652A-A1EA-AC63-5FDDE80198B8}"/>
          </ac:spMkLst>
        </pc:spChg>
        <pc:spChg chg="add mod">
          <ac:chgData name="Sara Anaya Sanz (aecc LA RIOJA)" userId="2e9cd847-61c1-489f-88c9-83e4971525c5" providerId="ADAL" clId="{5EB4B9D2-B879-464F-AF39-5311A22F023C}" dt="2023-09-25T17:12:18.107" v="1166" actId="1076"/>
          <ac:spMkLst>
            <pc:docMk/>
            <pc:sldMk cId="1892293092" sldId="333"/>
            <ac:spMk id="26" creationId="{9DDBEF85-B5B4-8AE1-FF97-2F76181FCD3C}"/>
          </ac:spMkLst>
        </pc:spChg>
        <pc:spChg chg="add mod">
          <ac:chgData name="Sara Anaya Sanz (aecc LA RIOJA)" userId="2e9cd847-61c1-489f-88c9-83e4971525c5" providerId="ADAL" clId="{5EB4B9D2-B879-464F-AF39-5311A22F023C}" dt="2023-09-25T17:12:31.157" v="1169" actId="1076"/>
          <ac:spMkLst>
            <pc:docMk/>
            <pc:sldMk cId="1892293092" sldId="333"/>
            <ac:spMk id="27" creationId="{14938EBD-608D-6012-CB87-8321DE7B6AC2}"/>
          </ac:spMkLst>
        </pc:spChg>
        <pc:spChg chg="add mod">
          <ac:chgData name="Sara Anaya Sanz (aecc LA RIOJA)" userId="2e9cd847-61c1-489f-88c9-83e4971525c5" providerId="ADAL" clId="{5EB4B9D2-B879-464F-AF39-5311A22F023C}" dt="2023-09-25T17:10:32.898" v="1086"/>
          <ac:spMkLst>
            <pc:docMk/>
            <pc:sldMk cId="1892293092" sldId="333"/>
            <ac:spMk id="29" creationId="{EEDDDB2A-2CE3-2DF7-BC33-C53C3714EF72}"/>
          </ac:spMkLst>
        </pc:spChg>
        <pc:spChg chg="add mod">
          <ac:chgData name="Sara Anaya Sanz (aecc LA RIOJA)" userId="2e9cd847-61c1-489f-88c9-83e4971525c5" providerId="ADAL" clId="{5EB4B9D2-B879-464F-AF39-5311A22F023C}" dt="2023-09-25T17:12:04.169" v="1163" actId="404"/>
          <ac:spMkLst>
            <pc:docMk/>
            <pc:sldMk cId="1892293092" sldId="333"/>
            <ac:spMk id="30" creationId="{A3573B81-2D98-BF98-48E2-47B39D512F48}"/>
          </ac:spMkLst>
        </pc:spChg>
        <pc:spChg chg="add mod">
          <ac:chgData name="Sara Anaya Sanz (aecc LA RIOJA)" userId="2e9cd847-61c1-489f-88c9-83e4971525c5" providerId="ADAL" clId="{5EB4B9D2-B879-464F-AF39-5311A22F023C}" dt="2023-09-25T17:10:37.249" v="1088"/>
          <ac:spMkLst>
            <pc:docMk/>
            <pc:sldMk cId="1892293092" sldId="333"/>
            <ac:spMk id="32" creationId="{6FF245B3-D9C8-89C0-A1C4-680C0B29650B}"/>
          </ac:spMkLst>
        </pc:spChg>
        <pc:spChg chg="add mod">
          <ac:chgData name="Sara Anaya Sanz (aecc LA RIOJA)" userId="2e9cd847-61c1-489f-88c9-83e4971525c5" providerId="ADAL" clId="{5EB4B9D2-B879-464F-AF39-5311A22F023C}" dt="2023-09-25T17:13:28.735" v="1196" actId="404"/>
          <ac:spMkLst>
            <pc:docMk/>
            <pc:sldMk cId="1892293092" sldId="333"/>
            <ac:spMk id="33" creationId="{0663DA71-DE8C-5836-3F24-F80F2B920DB3}"/>
          </ac:spMkLst>
        </pc:spChg>
        <pc:spChg chg="add mod">
          <ac:chgData name="Sara Anaya Sanz (aecc LA RIOJA)" userId="2e9cd847-61c1-489f-88c9-83e4971525c5" providerId="ADAL" clId="{5EB4B9D2-B879-464F-AF39-5311A22F023C}" dt="2023-09-25T17:10:43.609" v="1090"/>
          <ac:spMkLst>
            <pc:docMk/>
            <pc:sldMk cId="1892293092" sldId="333"/>
            <ac:spMk id="35" creationId="{4955AB05-1BF0-7AE9-474D-6B462D92EA40}"/>
          </ac:spMkLst>
        </pc:spChg>
        <pc:spChg chg="add mod">
          <ac:chgData name="Sara Anaya Sanz (aecc LA RIOJA)" userId="2e9cd847-61c1-489f-88c9-83e4971525c5" providerId="ADAL" clId="{5EB4B9D2-B879-464F-AF39-5311A22F023C}" dt="2023-09-25T17:14:05.940" v="1208" actId="20577"/>
          <ac:spMkLst>
            <pc:docMk/>
            <pc:sldMk cId="1892293092" sldId="333"/>
            <ac:spMk id="36" creationId="{5FDC759E-1513-070E-0EF8-34E5AF5A6FB5}"/>
          </ac:spMkLst>
        </pc:spChg>
        <pc:spChg chg="add mod">
          <ac:chgData name="Sara Anaya Sanz (aecc LA RIOJA)" userId="2e9cd847-61c1-489f-88c9-83e4971525c5" providerId="ADAL" clId="{5EB4B9D2-B879-464F-AF39-5311A22F023C}" dt="2023-09-25T17:10:48.920" v="1092"/>
          <ac:spMkLst>
            <pc:docMk/>
            <pc:sldMk cId="1892293092" sldId="333"/>
            <ac:spMk id="38" creationId="{0E9E994F-4DC4-8DA8-6BAC-CDE88768D319}"/>
          </ac:spMkLst>
        </pc:spChg>
        <pc:spChg chg="add mod">
          <ac:chgData name="Sara Anaya Sanz (aecc LA RIOJA)" userId="2e9cd847-61c1-489f-88c9-83e4971525c5" providerId="ADAL" clId="{5EB4B9D2-B879-464F-AF39-5311A22F023C}" dt="2023-09-25T17:15:20.864" v="1259" actId="14100"/>
          <ac:spMkLst>
            <pc:docMk/>
            <pc:sldMk cId="1892293092" sldId="333"/>
            <ac:spMk id="39" creationId="{709D32FA-312A-970E-860E-73F4D3C87EFC}"/>
          </ac:spMkLst>
        </pc:spChg>
        <pc:grpChg chg="add mod">
          <ac:chgData name="Sara Anaya Sanz (aecc LA RIOJA)" userId="2e9cd847-61c1-489f-88c9-83e4971525c5" providerId="ADAL" clId="{5EB4B9D2-B879-464F-AF39-5311A22F023C}" dt="2023-09-25T17:12:57.366" v="1173" actId="14100"/>
          <ac:grpSpMkLst>
            <pc:docMk/>
            <pc:sldMk cId="1892293092" sldId="333"/>
            <ac:grpSpMk id="6" creationId="{1CCB043F-760F-8B5D-997C-53E054FFAABA}"/>
          </ac:grpSpMkLst>
        </pc:grpChg>
        <pc:grpChg chg="add mod">
          <ac:chgData name="Sara Anaya Sanz (aecc LA RIOJA)" userId="2e9cd847-61c1-489f-88c9-83e4971525c5" providerId="ADAL" clId="{5EB4B9D2-B879-464F-AF39-5311A22F023C}" dt="2023-09-25T17:10:22.443" v="1082"/>
          <ac:grpSpMkLst>
            <pc:docMk/>
            <pc:sldMk cId="1892293092" sldId="333"/>
            <ac:grpSpMk id="10" creationId="{52713FB4-E9F8-F936-AFFC-BA8C4F17F95E}"/>
          </ac:grpSpMkLst>
        </pc:grpChg>
        <pc:grpChg chg="add mod">
          <ac:chgData name="Sara Anaya Sanz (aecc LA RIOJA)" userId="2e9cd847-61c1-489f-88c9-83e4971525c5" providerId="ADAL" clId="{5EB4B9D2-B879-464F-AF39-5311A22F023C}" dt="2023-09-25T17:10:21.894" v="1081"/>
          <ac:grpSpMkLst>
            <pc:docMk/>
            <pc:sldMk cId="1892293092" sldId="333"/>
            <ac:grpSpMk id="13" creationId="{3E1FD36C-ABD7-67CF-660B-06A0539FBDE9}"/>
          </ac:grpSpMkLst>
        </pc:grpChg>
        <pc:grpChg chg="add mod">
          <ac:chgData name="Sara Anaya Sanz (aecc LA RIOJA)" userId="2e9cd847-61c1-489f-88c9-83e4971525c5" providerId="ADAL" clId="{5EB4B9D2-B879-464F-AF39-5311A22F023C}" dt="2023-09-25T17:10:21.638" v="1080"/>
          <ac:grpSpMkLst>
            <pc:docMk/>
            <pc:sldMk cId="1892293092" sldId="333"/>
            <ac:grpSpMk id="16" creationId="{9D8D4E7D-670A-B363-2938-7EB3A79028C7}"/>
          </ac:grpSpMkLst>
        </pc:grpChg>
        <pc:grpChg chg="add mod">
          <ac:chgData name="Sara Anaya Sanz (aecc LA RIOJA)" userId="2e9cd847-61c1-489f-88c9-83e4971525c5" providerId="ADAL" clId="{5EB4B9D2-B879-464F-AF39-5311A22F023C}" dt="2023-09-25T17:10:21.493" v="1079"/>
          <ac:grpSpMkLst>
            <pc:docMk/>
            <pc:sldMk cId="1892293092" sldId="333"/>
            <ac:grpSpMk id="19" creationId="{B9CB8D53-924C-CF43-9216-E4ADC416B26C}"/>
          </ac:grpSpMkLst>
        </pc:grpChg>
        <pc:grpChg chg="add mod">
          <ac:chgData name="Sara Anaya Sanz (aecc LA RIOJA)" userId="2e9cd847-61c1-489f-88c9-83e4971525c5" providerId="ADAL" clId="{5EB4B9D2-B879-464F-AF39-5311A22F023C}" dt="2023-09-25T17:10:21.114" v="1078"/>
          <ac:grpSpMkLst>
            <pc:docMk/>
            <pc:sldMk cId="1892293092" sldId="333"/>
            <ac:grpSpMk id="22" creationId="{FA64AFCD-ADD1-8CEF-A7CA-63BCAEA1ADE7}"/>
          </ac:grpSpMkLst>
        </pc:grpChg>
        <pc:grpChg chg="add mod">
          <ac:chgData name="Sara Anaya Sanz (aecc LA RIOJA)" userId="2e9cd847-61c1-489f-88c9-83e4971525c5" providerId="ADAL" clId="{5EB4B9D2-B879-464F-AF39-5311A22F023C}" dt="2023-09-25T17:12:39.815" v="1171" actId="14100"/>
          <ac:grpSpMkLst>
            <pc:docMk/>
            <pc:sldMk cId="1892293092" sldId="333"/>
            <ac:grpSpMk id="25" creationId="{71D13736-E5BF-45A3-536E-597C1C87680D}"/>
          </ac:grpSpMkLst>
        </pc:grpChg>
        <pc:grpChg chg="add mod">
          <ac:chgData name="Sara Anaya Sanz (aecc LA RIOJA)" userId="2e9cd847-61c1-489f-88c9-83e4971525c5" providerId="ADAL" clId="{5EB4B9D2-B879-464F-AF39-5311A22F023C}" dt="2023-09-25T17:12:52.279" v="1172" actId="14100"/>
          <ac:grpSpMkLst>
            <pc:docMk/>
            <pc:sldMk cId="1892293092" sldId="333"/>
            <ac:grpSpMk id="28" creationId="{A6370377-E6EE-2CC1-61B5-8A371E148322}"/>
          </ac:grpSpMkLst>
        </pc:grpChg>
        <pc:grpChg chg="add mod">
          <ac:chgData name="Sara Anaya Sanz (aecc LA RIOJA)" userId="2e9cd847-61c1-489f-88c9-83e4971525c5" providerId="ADAL" clId="{5EB4B9D2-B879-464F-AF39-5311A22F023C}" dt="2023-09-25T17:13:08.562" v="1175" actId="14100"/>
          <ac:grpSpMkLst>
            <pc:docMk/>
            <pc:sldMk cId="1892293092" sldId="333"/>
            <ac:grpSpMk id="31" creationId="{99DD84DD-8EC3-FF2B-51A2-ACC74433973E}"/>
          </ac:grpSpMkLst>
        </pc:grpChg>
        <pc:grpChg chg="add mod">
          <ac:chgData name="Sara Anaya Sanz (aecc LA RIOJA)" userId="2e9cd847-61c1-489f-88c9-83e4971525c5" providerId="ADAL" clId="{5EB4B9D2-B879-464F-AF39-5311A22F023C}" dt="2023-09-25T17:14:12.838" v="1209" actId="14100"/>
          <ac:grpSpMkLst>
            <pc:docMk/>
            <pc:sldMk cId="1892293092" sldId="333"/>
            <ac:grpSpMk id="34" creationId="{97D27E5D-FE41-6D84-9311-DF6176135E82}"/>
          </ac:grpSpMkLst>
        </pc:grpChg>
        <pc:grpChg chg="add mod">
          <ac:chgData name="Sara Anaya Sanz (aecc LA RIOJA)" userId="2e9cd847-61c1-489f-88c9-83e4971525c5" providerId="ADAL" clId="{5EB4B9D2-B879-464F-AF39-5311A22F023C}" dt="2023-09-25T17:14:29.132" v="1213" actId="14100"/>
          <ac:grpSpMkLst>
            <pc:docMk/>
            <pc:sldMk cId="1892293092" sldId="333"/>
            <ac:grpSpMk id="37" creationId="{F8A8AB5A-DD1D-F703-7843-65D33B1E8E87}"/>
          </ac:grpSpMkLst>
        </pc:grpChg>
        <pc:picChg chg="del mod">
          <ac:chgData name="Sara Anaya Sanz (aecc LA RIOJA)" userId="2e9cd847-61c1-489f-88c9-83e4971525c5" providerId="ADAL" clId="{5EB4B9D2-B879-464F-AF39-5311A22F023C}" dt="2023-09-25T17:08:15.728" v="1009" actId="478"/>
          <ac:picMkLst>
            <pc:docMk/>
            <pc:sldMk cId="1892293092" sldId="333"/>
            <ac:picMk id="2" creationId="{DED0FF90-D28D-4658-240E-B1970FD9395A}"/>
          </ac:picMkLst>
        </pc:picChg>
        <pc:picChg chg="del">
          <ac:chgData name="Sara Anaya Sanz (aecc LA RIOJA)" userId="2e9cd847-61c1-489f-88c9-83e4971525c5" providerId="ADAL" clId="{5EB4B9D2-B879-464F-AF39-5311A22F023C}" dt="2023-09-25T17:15:59.581" v="1261" actId="478"/>
          <ac:picMkLst>
            <pc:docMk/>
            <pc:sldMk cId="1892293092" sldId="333"/>
            <ac:picMk id="7" creationId="{3C2C0906-A867-D54F-65E0-B00448DA4EA1}"/>
          </ac:picMkLst>
        </pc:picChg>
        <pc:picChg chg="add mod">
          <ac:chgData name="Sara Anaya Sanz (aecc LA RIOJA)" userId="2e9cd847-61c1-489f-88c9-83e4971525c5" providerId="ADAL" clId="{5EB4B9D2-B879-464F-AF39-5311A22F023C}" dt="2023-09-25T17:16:10.940" v="1267" actId="1076"/>
          <ac:picMkLst>
            <pc:docMk/>
            <pc:sldMk cId="1892293092" sldId="333"/>
            <ac:picMk id="40" creationId="{9D00A229-A7FD-BE81-24CF-6A1FA8F5CAE8}"/>
          </ac:picMkLst>
        </pc:picChg>
      </pc:sldChg>
      <pc:sldChg chg="addSp delSp modSp add del mod">
        <pc:chgData name="Sara Anaya Sanz (aecc LA RIOJA)" userId="2e9cd847-61c1-489f-88c9-83e4971525c5" providerId="ADAL" clId="{5EB4B9D2-B879-464F-AF39-5311A22F023C}" dt="2023-09-25T17:07:31.609" v="988" actId="47"/>
        <pc:sldMkLst>
          <pc:docMk/>
          <pc:sldMk cId="1975918040" sldId="333"/>
        </pc:sldMkLst>
        <pc:spChg chg="add del mod">
          <ac:chgData name="Sara Anaya Sanz (aecc LA RIOJA)" userId="2e9cd847-61c1-489f-88c9-83e4971525c5" providerId="ADAL" clId="{5EB4B9D2-B879-464F-AF39-5311A22F023C}" dt="2023-09-25T17:03:07.698" v="933" actId="21"/>
          <ac:spMkLst>
            <pc:docMk/>
            <pc:sldMk cId="1975918040" sldId="333"/>
            <ac:spMk id="2" creationId="{57EE3728-FD60-58AD-3B03-CDBA66A6C0E2}"/>
          </ac:spMkLst>
        </pc:spChg>
        <pc:spChg chg="add del mod">
          <ac:chgData name="Sara Anaya Sanz (aecc LA RIOJA)" userId="2e9cd847-61c1-489f-88c9-83e4971525c5" providerId="ADAL" clId="{5EB4B9D2-B879-464F-AF39-5311A22F023C}" dt="2023-09-25T17:03:16.273" v="937"/>
          <ac:spMkLst>
            <pc:docMk/>
            <pc:sldMk cId="1975918040" sldId="333"/>
            <ac:spMk id="5" creationId="{C2064CA5-A088-94B0-D60D-7B927570DAEE}"/>
          </ac:spMkLst>
        </pc:spChg>
        <pc:spChg chg="add del mod">
          <ac:chgData name="Sara Anaya Sanz (aecc LA RIOJA)" userId="2e9cd847-61c1-489f-88c9-83e4971525c5" providerId="ADAL" clId="{5EB4B9D2-B879-464F-AF39-5311A22F023C}" dt="2023-09-25T17:03:16.273" v="937"/>
          <ac:spMkLst>
            <pc:docMk/>
            <pc:sldMk cId="1975918040" sldId="333"/>
            <ac:spMk id="7" creationId="{69297C6E-E579-3172-3E76-FF3AB9DA19AB}"/>
          </ac:spMkLst>
        </pc:spChg>
      </pc:sldChg>
      <pc:sldChg chg="addSp delSp modSp add mod modTransition delAnim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3988508221" sldId="334"/>
        </pc:sldMkLst>
        <pc:spChg chg="mod">
          <ac:chgData name="Sara Anaya Sanz (aecc LA RIOJA)" userId="2e9cd847-61c1-489f-88c9-83e4971525c5" providerId="ADAL" clId="{5EB4B9D2-B879-464F-AF39-5311A22F023C}" dt="2023-09-25T17:19:15.960" v="1323" actId="1076"/>
          <ac:spMkLst>
            <pc:docMk/>
            <pc:sldMk cId="3988508221" sldId="334"/>
            <ac:spMk id="3" creationId="{7748B99F-3869-0C8D-C344-4ADEFE991FC6}"/>
          </ac:spMkLst>
        </pc:spChg>
        <pc:spChg chg="add mod">
          <ac:chgData name="Sara Anaya Sanz (aecc LA RIOJA)" userId="2e9cd847-61c1-489f-88c9-83e4971525c5" providerId="ADAL" clId="{5EB4B9D2-B879-464F-AF39-5311A22F023C}" dt="2023-09-25T17:19:21.963" v="1325" actId="1076"/>
          <ac:spMkLst>
            <pc:docMk/>
            <pc:sldMk cId="3988508221" sldId="334"/>
            <ac:spMk id="6" creationId="{5905A36C-48E1-10A3-C7A0-8835579704D9}"/>
          </ac:spMkLst>
        </pc:spChg>
        <pc:spChg chg="add mod">
          <ac:chgData name="Sara Anaya Sanz (aecc LA RIOJA)" userId="2e9cd847-61c1-489f-88c9-83e4971525c5" providerId="ADAL" clId="{5EB4B9D2-B879-464F-AF39-5311A22F023C}" dt="2023-09-25T17:19:28.666" v="1327" actId="1076"/>
          <ac:spMkLst>
            <pc:docMk/>
            <pc:sldMk cId="3988508221" sldId="334"/>
            <ac:spMk id="7" creationId="{605B9A35-27A5-CBA2-C23D-913CB24C19ED}"/>
          </ac:spMkLst>
        </pc:spChg>
        <pc:spChg chg="add del mod">
          <ac:chgData name="Sara Anaya Sanz (aecc LA RIOJA)" userId="2e9cd847-61c1-489f-88c9-83e4971525c5" providerId="ADAL" clId="{5EB4B9D2-B879-464F-AF39-5311A22F023C}" dt="2023-09-25T17:21:29.250" v="1355" actId="478"/>
          <ac:spMkLst>
            <pc:docMk/>
            <pc:sldMk cId="3988508221" sldId="334"/>
            <ac:spMk id="11" creationId="{5ED5BDB2-5C82-007A-185F-900CA703AAA4}"/>
          </ac:spMkLst>
        </pc:spChg>
        <pc:spChg chg="add mod">
          <ac:chgData name="Sara Anaya Sanz (aecc LA RIOJA)" userId="2e9cd847-61c1-489f-88c9-83e4971525c5" providerId="ADAL" clId="{5EB4B9D2-B879-464F-AF39-5311A22F023C}" dt="2023-09-26T16:54:15.869" v="1651" actId="1076"/>
          <ac:spMkLst>
            <pc:docMk/>
            <pc:sldMk cId="3988508221" sldId="334"/>
            <ac:spMk id="12" creationId="{CDA5A985-BB9A-6F9A-B41D-63C6E7E146AF}"/>
          </ac:spMkLst>
        </pc:spChg>
        <pc:spChg chg="add mod">
          <ac:chgData name="Sara Anaya Sanz (aecc LA RIOJA)" userId="2e9cd847-61c1-489f-88c9-83e4971525c5" providerId="ADAL" clId="{5EB4B9D2-B879-464F-AF39-5311A22F023C}" dt="2023-09-26T17:45:26.727" v="3708" actId="27636"/>
          <ac:spMkLst>
            <pc:docMk/>
            <pc:sldMk cId="3988508221" sldId="334"/>
            <ac:spMk id="13" creationId="{BD136FDF-0A6F-A1C6-06B7-76621E477EF4}"/>
          </ac:spMkLst>
        </pc:spChg>
        <pc:spChg chg="add mod">
          <ac:chgData name="Sara Anaya Sanz (aecc LA RIOJA)" userId="2e9cd847-61c1-489f-88c9-83e4971525c5" providerId="ADAL" clId="{5EB4B9D2-B879-464F-AF39-5311A22F023C}" dt="2023-09-25T17:23:41.660" v="1449" actId="1076"/>
          <ac:spMkLst>
            <pc:docMk/>
            <pc:sldMk cId="3988508221" sldId="334"/>
            <ac:spMk id="14" creationId="{9DCC86E3-FB1C-1628-C96D-C7E24FBC7918}"/>
          </ac:spMkLst>
        </pc:spChg>
        <pc:picChg chg="del">
          <ac:chgData name="Sara Anaya Sanz (aecc LA RIOJA)" userId="2e9cd847-61c1-489f-88c9-83e4971525c5" providerId="ADAL" clId="{5EB4B9D2-B879-464F-AF39-5311A22F023C}" dt="2023-09-25T17:17:57.222" v="1295" actId="478"/>
          <ac:picMkLst>
            <pc:docMk/>
            <pc:sldMk cId="3988508221" sldId="334"/>
            <ac:picMk id="2" creationId="{E45FF4A2-26C0-2C53-6457-C9C7B86E4386}"/>
          </ac:picMkLst>
        </pc:picChg>
        <pc:picChg chg="add mod">
          <ac:chgData name="Sara Anaya Sanz (aecc LA RIOJA)" userId="2e9cd847-61c1-489f-88c9-83e4971525c5" providerId="ADAL" clId="{5EB4B9D2-B879-464F-AF39-5311A22F023C}" dt="2023-09-25T17:22:18.946" v="1391" actId="1076"/>
          <ac:picMkLst>
            <pc:docMk/>
            <pc:sldMk cId="3988508221" sldId="334"/>
            <ac:picMk id="5" creationId="{657E2057-2400-6FD6-4C35-CF13265D7172}"/>
          </ac:picMkLst>
        </pc:picChg>
        <pc:picChg chg="mod ord">
          <ac:chgData name="Sara Anaya Sanz (aecc LA RIOJA)" userId="2e9cd847-61c1-489f-88c9-83e4971525c5" providerId="ADAL" clId="{5EB4B9D2-B879-464F-AF39-5311A22F023C}" dt="2023-09-25T17:22:24.396" v="1393" actId="1076"/>
          <ac:picMkLst>
            <pc:docMk/>
            <pc:sldMk cId="3988508221" sldId="334"/>
            <ac:picMk id="8" creationId="{C72443BA-1FF4-95B5-B1F4-B77A005E9AE2}"/>
          </ac:picMkLst>
        </pc:picChg>
        <pc:picChg chg="add mod">
          <ac:chgData name="Sara Anaya Sanz (aecc LA RIOJA)" userId="2e9cd847-61c1-489f-88c9-83e4971525c5" providerId="ADAL" clId="{5EB4B9D2-B879-464F-AF39-5311A22F023C}" dt="2023-09-25T17:21:01.624" v="1352" actId="1076"/>
          <ac:picMkLst>
            <pc:docMk/>
            <pc:sldMk cId="3988508221" sldId="334"/>
            <ac:picMk id="9" creationId="{44170D47-E514-22BB-8951-76B94559D61D}"/>
          </ac:picMkLst>
        </pc:picChg>
        <pc:picChg chg="add mod">
          <ac:chgData name="Sara Anaya Sanz (aecc LA RIOJA)" userId="2e9cd847-61c1-489f-88c9-83e4971525c5" providerId="ADAL" clId="{5EB4B9D2-B879-464F-AF39-5311A22F023C}" dt="2023-09-25T17:22:27.613" v="1394" actId="1076"/>
          <ac:picMkLst>
            <pc:docMk/>
            <pc:sldMk cId="3988508221" sldId="334"/>
            <ac:picMk id="10" creationId="{7A7A1CA0-0D5A-6740-9D43-7D4A338039B5}"/>
          </ac:picMkLst>
        </pc:picChg>
      </pc:sldChg>
      <pc:sldChg chg="addSp delSp modSp add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3242148619" sldId="335"/>
        </pc:sldMkLst>
        <pc:spChg chg="mod">
          <ac:chgData name="Sara Anaya Sanz (aecc LA RIOJA)" userId="2e9cd847-61c1-489f-88c9-83e4971525c5" providerId="ADAL" clId="{5EB4B9D2-B879-464F-AF39-5311A22F023C}" dt="2023-09-25T17:26:07.863" v="1483" actId="14100"/>
          <ac:spMkLst>
            <pc:docMk/>
            <pc:sldMk cId="3242148619" sldId="335"/>
            <ac:spMk id="2" creationId="{6CB44091-C231-DB40-ABF6-C94EF64FBDF4}"/>
          </ac:spMkLst>
        </pc:spChg>
        <pc:spChg chg="del">
          <ac:chgData name="Sara Anaya Sanz (aecc LA RIOJA)" userId="2e9cd847-61c1-489f-88c9-83e4971525c5" providerId="ADAL" clId="{5EB4B9D2-B879-464F-AF39-5311A22F023C}" dt="2023-09-25T17:24:31.617" v="1452" actId="478"/>
          <ac:spMkLst>
            <pc:docMk/>
            <pc:sldMk cId="3242148619" sldId="335"/>
            <ac:spMk id="3" creationId="{5B094FC9-04FE-BB42-AF64-80F9CDCCA898}"/>
          </ac:spMkLst>
        </pc:spChg>
        <pc:spChg chg="add mod">
          <ac:chgData name="Sara Anaya Sanz (aecc LA RIOJA)" userId="2e9cd847-61c1-489f-88c9-83e4971525c5" providerId="ADAL" clId="{5EB4B9D2-B879-464F-AF39-5311A22F023C}" dt="2023-09-25T17:31:03.151" v="1602" actId="14100"/>
          <ac:spMkLst>
            <pc:docMk/>
            <pc:sldMk cId="3242148619" sldId="335"/>
            <ac:spMk id="5" creationId="{BF81CBAA-6EE6-7642-B97E-2C54B1EC12D0}"/>
          </ac:spMkLst>
        </pc:spChg>
      </pc:sldChg>
      <pc:sldChg chg="addSp delSp modSp add mod ord modTransition delAnim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726323716" sldId="336"/>
        </pc:sldMkLst>
        <pc:spChg chg="del mod">
          <ac:chgData name="Sara Anaya Sanz (aecc LA RIOJA)" userId="2e9cd847-61c1-489f-88c9-83e4971525c5" providerId="ADAL" clId="{5EB4B9D2-B879-464F-AF39-5311A22F023C}" dt="2023-09-26T16:53:00.801" v="1649" actId="478"/>
          <ac:spMkLst>
            <pc:docMk/>
            <pc:sldMk cId="2726323716" sldId="336"/>
            <ac:spMk id="3" creationId="{D7F68295-8A7D-2E55-D270-996B84273157}"/>
          </ac:spMkLst>
        </pc:spChg>
        <pc:spChg chg="mod">
          <ac:chgData name="Sara Anaya Sanz (aecc LA RIOJA)" userId="2e9cd847-61c1-489f-88c9-83e4971525c5" providerId="ADAL" clId="{5EB4B9D2-B879-464F-AF39-5311A22F023C}" dt="2023-09-26T17:39:36.198" v="3600" actId="1076"/>
          <ac:spMkLst>
            <pc:docMk/>
            <pc:sldMk cId="2726323716" sldId="336"/>
            <ac:spMk id="4" creationId="{39469B8A-0AA8-8344-B063-5FCD06DD729B}"/>
          </ac:spMkLst>
        </pc:spChg>
        <pc:spChg chg="add mod">
          <ac:chgData name="Sara Anaya Sanz (aecc LA RIOJA)" userId="2e9cd847-61c1-489f-88c9-83e4971525c5" providerId="ADAL" clId="{5EB4B9D2-B879-464F-AF39-5311A22F023C}" dt="2023-09-26T17:40:33.844" v="3653" actId="1076"/>
          <ac:spMkLst>
            <pc:docMk/>
            <pc:sldMk cId="2726323716" sldId="336"/>
            <ac:spMk id="5" creationId="{D521107D-FE1E-D4F5-F3D5-C5AD77F0B118}"/>
          </ac:spMkLst>
        </pc:spChg>
        <pc:spChg chg="add mod">
          <ac:chgData name="Sara Anaya Sanz (aecc LA RIOJA)" userId="2e9cd847-61c1-489f-88c9-83e4971525c5" providerId="ADAL" clId="{5EB4B9D2-B879-464F-AF39-5311A22F023C}" dt="2023-09-26T17:40:15.699" v="3641" actId="1076"/>
          <ac:spMkLst>
            <pc:docMk/>
            <pc:sldMk cId="2726323716" sldId="336"/>
            <ac:spMk id="9" creationId="{550FCBD9-26E2-63F9-B209-62DF1BBAF86A}"/>
          </ac:spMkLst>
        </pc:spChg>
        <pc:picChg chg="del">
          <ac:chgData name="Sara Anaya Sanz (aecc LA RIOJA)" userId="2e9cd847-61c1-489f-88c9-83e4971525c5" providerId="ADAL" clId="{5EB4B9D2-B879-464F-AF39-5311A22F023C}" dt="2023-09-26T16:51:42.780" v="1636" actId="478"/>
          <ac:picMkLst>
            <pc:docMk/>
            <pc:sldMk cId="2726323716" sldId="336"/>
            <ac:picMk id="2" creationId="{DED0FF90-D28D-4658-240E-B1970FD9395A}"/>
          </ac:picMkLst>
        </pc:picChg>
        <pc:picChg chg="del">
          <ac:chgData name="Sara Anaya Sanz (aecc LA RIOJA)" userId="2e9cd847-61c1-489f-88c9-83e4971525c5" providerId="ADAL" clId="{5EB4B9D2-B879-464F-AF39-5311A22F023C}" dt="2023-09-26T16:53:02.911" v="1650" actId="478"/>
          <ac:picMkLst>
            <pc:docMk/>
            <pc:sldMk cId="2726323716" sldId="336"/>
            <ac:picMk id="7" creationId="{3C2C0906-A867-D54F-65E0-B00448DA4EA1}"/>
          </ac:picMkLst>
        </pc:picChg>
        <pc:picChg chg="add mod modCrop">
          <ac:chgData name="Sara Anaya Sanz (aecc LA RIOJA)" userId="2e9cd847-61c1-489f-88c9-83e4971525c5" providerId="ADAL" clId="{5EB4B9D2-B879-464F-AF39-5311A22F023C}" dt="2023-09-26T17:39:47.988" v="3604" actId="1076"/>
          <ac:picMkLst>
            <pc:docMk/>
            <pc:sldMk cId="2726323716" sldId="336"/>
            <ac:picMk id="8" creationId="{92E6E251-8488-5066-DF7E-7813D2977188}"/>
          </ac:picMkLst>
        </pc:picChg>
      </pc:sldChg>
      <pc:sldChg chg="addSp delSp modSp add mod ord modTransition delAnim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258475501" sldId="337"/>
        </pc:sldMkLst>
        <pc:spChg chg="del mod">
          <ac:chgData name="Sara Anaya Sanz (aecc LA RIOJA)" userId="2e9cd847-61c1-489f-88c9-83e4971525c5" providerId="ADAL" clId="{5EB4B9D2-B879-464F-AF39-5311A22F023C}" dt="2023-09-26T16:52:42.982" v="1646" actId="478"/>
          <ac:spMkLst>
            <pc:docMk/>
            <pc:sldMk cId="2258475501" sldId="337"/>
            <ac:spMk id="3" creationId="{D7F68295-8A7D-2E55-D270-996B84273157}"/>
          </ac:spMkLst>
        </pc:spChg>
        <pc:spChg chg="add del mod">
          <ac:chgData name="Sara Anaya Sanz (aecc LA RIOJA)" userId="2e9cd847-61c1-489f-88c9-83e4971525c5" providerId="ADAL" clId="{5EB4B9D2-B879-464F-AF39-5311A22F023C}" dt="2023-09-26T16:52:56.503" v="1647" actId="478"/>
          <ac:spMkLst>
            <pc:docMk/>
            <pc:sldMk cId="2258475501" sldId="337"/>
            <ac:spMk id="5" creationId="{0BC66BDB-78AA-1F2F-E2C2-EEEC2D5DA301}"/>
          </ac:spMkLst>
        </pc:spChg>
        <pc:picChg chg="del">
          <ac:chgData name="Sara Anaya Sanz (aecc LA RIOJA)" userId="2e9cd847-61c1-489f-88c9-83e4971525c5" providerId="ADAL" clId="{5EB4B9D2-B879-464F-AF39-5311A22F023C}" dt="2023-09-26T16:51:46.392" v="1637" actId="478"/>
          <ac:picMkLst>
            <pc:docMk/>
            <pc:sldMk cId="2258475501" sldId="337"/>
            <ac:picMk id="2" creationId="{DED0FF90-D28D-4658-240E-B1970FD9395A}"/>
          </ac:picMkLst>
        </pc:picChg>
        <pc:picChg chg="del">
          <ac:chgData name="Sara Anaya Sanz (aecc LA RIOJA)" userId="2e9cd847-61c1-489f-88c9-83e4971525c5" providerId="ADAL" clId="{5EB4B9D2-B879-464F-AF39-5311A22F023C}" dt="2023-09-26T16:52:41.434" v="1644" actId="478"/>
          <ac:picMkLst>
            <pc:docMk/>
            <pc:sldMk cId="2258475501" sldId="337"/>
            <ac:picMk id="7" creationId="{3C2C0906-A867-D54F-65E0-B00448DA4EA1}"/>
          </ac:picMkLst>
        </pc:picChg>
        <pc:picChg chg="add mod">
          <ac:chgData name="Sara Anaya Sanz (aecc LA RIOJA)" userId="2e9cd847-61c1-489f-88c9-83e4971525c5" providerId="ADAL" clId="{5EB4B9D2-B879-464F-AF39-5311A22F023C}" dt="2023-09-26T17:52:26.619" v="3846" actId="1076"/>
          <ac:picMkLst>
            <pc:docMk/>
            <pc:sldMk cId="2258475501" sldId="337"/>
            <ac:picMk id="8" creationId="{460F53E9-5299-ABD0-5C07-305411B2D718}"/>
          </ac:picMkLst>
        </pc:picChg>
      </pc:sldChg>
      <pc:sldChg chg="addSp modSp add del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698120340" sldId="338"/>
        </pc:sldMkLst>
        <pc:spChg chg="mod">
          <ac:chgData name="Sara Anaya Sanz (aecc LA RIOJA)" userId="2e9cd847-61c1-489f-88c9-83e4971525c5" providerId="ADAL" clId="{5EB4B9D2-B879-464F-AF39-5311A22F023C}" dt="2023-09-26T17:40:48.687" v="3664" actId="1076"/>
          <ac:spMkLst>
            <pc:docMk/>
            <pc:sldMk cId="2698120340" sldId="338"/>
            <ac:spMk id="5" creationId="{D521107D-FE1E-D4F5-F3D5-C5AD77F0B118}"/>
          </ac:spMkLst>
        </pc:spChg>
        <pc:spChg chg="add mod">
          <ac:chgData name="Sara Anaya Sanz (aecc LA RIOJA)" userId="2e9cd847-61c1-489f-88c9-83e4971525c5" providerId="ADAL" clId="{5EB4B9D2-B879-464F-AF39-5311A22F023C}" dt="2023-09-26T17:39:22.556" v="3597" actId="114"/>
          <ac:spMkLst>
            <pc:docMk/>
            <pc:sldMk cId="2698120340" sldId="338"/>
            <ac:spMk id="6" creationId="{C05DFC82-A0B3-32FB-A756-DCFF7F2F021A}"/>
          </ac:spMkLst>
        </pc:spChg>
        <pc:picChg chg="add mod">
          <ac:chgData name="Sara Anaya Sanz (aecc LA RIOJA)" userId="2e9cd847-61c1-489f-88c9-83e4971525c5" providerId="ADAL" clId="{5EB4B9D2-B879-464F-AF39-5311A22F023C}" dt="2023-09-26T17:38:38.686" v="3539" actId="1076"/>
          <ac:picMkLst>
            <pc:docMk/>
            <pc:sldMk cId="2698120340" sldId="338"/>
            <ac:picMk id="3" creationId="{75FE66FA-80C2-F241-53A4-C0EF6B61B5A4}"/>
          </ac:picMkLst>
        </pc:picChg>
      </pc:sldChg>
      <pc:sldChg chg="addSp modSp add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1572732284" sldId="339"/>
        </pc:sldMkLst>
        <pc:spChg chg="mod">
          <ac:chgData name="Sara Anaya Sanz (aecc LA RIOJA)" userId="2e9cd847-61c1-489f-88c9-83e4971525c5" providerId="ADAL" clId="{5EB4B9D2-B879-464F-AF39-5311A22F023C}" dt="2023-09-26T17:26:32.031" v="3030" actId="1076"/>
          <ac:spMkLst>
            <pc:docMk/>
            <pc:sldMk cId="1572732284" sldId="339"/>
            <ac:spMk id="4" creationId="{39469B8A-0AA8-8344-B063-5FCD06DD729B}"/>
          </ac:spMkLst>
        </pc:spChg>
        <pc:spChg chg="mod">
          <ac:chgData name="Sara Anaya Sanz (aecc LA RIOJA)" userId="2e9cd847-61c1-489f-88c9-83e4971525c5" providerId="ADAL" clId="{5EB4B9D2-B879-464F-AF39-5311A22F023C}" dt="2023-09-26T17:36:34.093" v="3494" actId="1076"/>
          <ac:spMkLst>
            <pc:docMk/>
            <pc:sldMk cId="1572732284" sldId="339"/>
            <ac:spMk id="5" creationId="{D521107D-FE1E-D4F5-F3D5-C5AD77F0B118}"/>
          </ac:spMkLst>
        </pc:spChg>
        <pc:spChg chg="add mod">
          <ac:chgData name="Sara Anaya Sanz (aecc LA RIOJA)" userId="2e9cd847-61c1-489f-88c9-83e4971525c5" providerId="ADAL" clId="{5EB4B9D2-B879-464F-AF39-5311A22F023C}" dt="2023-09-26T17:35:59.482" v="3488" actId="1076"/>
          <ac:spMkLst>
            <pc:docMk/>
            <pc:sldMk cId="1572732284" sldId="339"/>
            <ac:spMk id="6" creationId="{C960F354-7511-508D-A56C-A167D6F1FD72}"/>
          </ac:spMkLst>
        </pc:spChg>
        <pc:picChg chg="add mod">
          <ac:chgData name="Sara Anaya Sanz (aecc LA RIOJA)" userId="2e9cd847-61c1-489f-88c9-83e4971525c5" providerId="ADAL" clId="{5EB4B9D2-B879-464F-AF39-5311A22F023C}" dt="2023-09-26T17:35:42.105" v="3458" actId="1076"/>
          <ac:picMkLst>
            <pc:docMk/>
            <pc:sldMk cId="1572732284" sldId="339"/>
            <ac:picMk id="3" creationId="{3938DCC1-4370-DE54-0C2B-AE0A71A319B6}"/>
          </ac:picMkLst>
        </pc:picChg>
      </pc:sldChg>
      <pc:sldChg chg="addSp modSp add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960643456" sldId="340"/>
        </pc:sldMkLst>
        <pc:spChg chg="mod">
          <ac:chgData name="Sara Anaya Sanz (aecc LA RIOJA)" userId="2e9cd847-61c1-489f-88c9-83e4971525c5" providerId="ADAL" clId="{5EB4B9D2-B879-464F-AF39-5311A22F023C}" dt="2023-09-26T17:37:42.727" v="3515" actId="27636"/>
          <ac:spMkLst>
            <pc:docMk/>
            <pc:sldMk cId="2960643456" sldId="340"/>
            <ac:spMk id="5" creationId="{D521107D-FE1E-D4F5-F3D5-C5AD77F0B118}"/>
          </ac:spMkLst>
        </pc:spChg>
        <pc:spChg chg="add mod">
          <ac:chgData name="Sara Anaya Sanz (aecc LA RIOJA)" userId="2e9cd847-61c1-489f-88c9-83e4971525c5" providerId="ADAL" clId="{5EB4B9D2-B879-464F-AF39-5311A22F023C}" dt="2023-09-26T17:37:46.217" v="3517" actId="20577"/>
          <ac:spMkLst>
            <pc:docMk/>
            <pc:sldMk cId="2960643456" sldId="340"/>
            <ac:spMk id="6" creationId="{8EF9887E-5035-5DF1-870A-2F7617FFCBDF}"/>
          </ac:spMkLst>
        </pc:spChg>
        <pc:picChg chg="add mod modCrop">
          <ac:chgData name="Sara Anaya Sanz (aecc LA RIOJA)" userId="2e9cd847-61c1-489f-88c9-83e4971525c5" providerId="ADAL" clId="{5EB4B9D2-B879-464F-AF39-5311A22F023C}" dt="2023-09-26T17:37:04.379" v="3497" actId="1076"/>
          <ac:picMkLst>
            <pc:docMk/>
            <pc:sldMk cId="2960643456" sldId="340"/>
            <ac:picMk id="3" creationId="{010D37FC-E8F0-4147-BB45-9133B9AB3E87}"/>
          </ac:picMkLst>
        </pc:picChg>
      </pc:sldChg>
      <pc:sldChg chg="addSp modSp add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706269171" sldId="341"/>
        </pc:sldMkLst>
        <pc:spChg chg="mod">
          <ac:chgData name="Sara Anaya Sanz (aecc LA RIOJA)" userId="2e9cd847-61c1-489f-88c9-83e4971525c5" providerId="ADAL" clId="{5EB4B9D2-B879-464F-AF39-5311A22F023C}" dt="2023-09-26T17:38:26.293" v="3536" actId="20577"/>
          <ac:spMkLst>
            <pc:docMk/>
            <pc:sldMk cId="2706269171" sldId="341"/>
            <ac:spMk id="5" creationId="{D521107D-FE1E-D4F5-F3D5-C5AD77F0B118}"/>
          </ac:spMkLst>
        </pc:spChg>
        <pc:spChg chg="add mod">
          <ac:chgData name="Sara Anaya Sanz (aecc LA RIOJA)" userId="2e9cd847-61c1-489f-88c9-83e4971525c5" providerId="ADAL" clId="{5EB4B9D2-B879-464F-AF39-5311A22F023C}" dt="2023-09-26T17:38:10.311" v="3528" actId="1076"/>
          <ac:spMkLst>
            <pc:docMk/>
            <pc:sldMk cId="2706269171" sldId="341"/>
            <ac:spMk id="6" creationId="{16D78FB5-7A25-FF29-0431-65CE9BA23FA6}"/>
          </ac:spMkLst>
        </pc:spChg>
        <pc:picChg chg="add mod">
          <ac:chgData name="Sara Anaya Sanz (aecc LA RIOJA)" userId="2e9cd847-61c1-489f-88c9-83e4971525c5" providerId="ADAL" clId="{5EB4B9D2-B879-464F-AF39-5311A22F023C}" dt="2023-09-26T17:38:00.114" v="3518" actId="1076"/>
          <ac:picMkLst>
            <pc:docMk/>
            <pc:sldMk cId="2706269171" sldId="341"/>
            <ac:picMk id="3" creationId="{666569E7-8966-5AD4-CBBE-2C8301216753}"/>
          </ac:picMkLst>
        </pc:picChg>
      </pc:sldChg>
      <pc:sldChg chg="addSp modSp add mod or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1334131163" sldId="342"/>
        </pc:sldMkLst>
        <pc:spChg chg="mod">
          <ac:chgData name="Sara Anaya Sanz (aecc LA RIOJA)" userId="2e9cd847-61c1-489f-88c9-83e4971525c5" providerId="ADAL" clId="{5EB4B9D2-B879-464F-AF39-5311A22F023C}" dt="2023-10-10T14:22:17.931" v="3985"/>
          <ac:spMkLst>
            <pc:docMk/>
            <pc:sldMk cId="1334131163" sldId="342"/>
            <ac:spMk id="5" creationId="{D521107D-FE1E-D4F5-F3D5-C5AD77F0B118}"/>
          </ac:spMkLst>
        </pc:spChg>
        <pc:spChg chg="add mod">
          <ac:chgData name="Sara Anaya Sanz (aecc LA RIOJA)" userId="2e9cd847-61c1-489f-88c9-83e4971525c5" providerId="ADAL" clId="{5EB4B9D2-B879-464F-AF39-5311A22F023C}" dt="2023-10-10T14:20:07.217" v="3984" actId="20577"/>
          <ac:spMkLst>
            <pc:docMk/>
            <pc:sldMk cId="1334131163" sldId="342"/>
            <ac:spMk id="6" creationId="{5745ABCB-FBA5-095E-8A2B-C88CC84AB0AF}"/>
          </ac:spMkLst>
        </pc:spChg>
        <pc:picChg chg="add mod">
          <ac:chgData name="Sara Anaya Sanz (aecc LA RIOJA)" userId="2e9cd847-61c1-489f-88c9-83e4971525c5" providerId="ADAL" clId="{5EB4B9D2-B879-464F-AF39-5311A22F023C}" dt="2023-09-26T17:33:33.870" v="3417" actId="1076"/>
          <ac:picMkLst>
            <pc:docMk/>
            <pc:sldMk cId="1334131163" sldId="342"/>
            <ac:picMk id="3" creationId="{A5911284-A88E-1F2B-24FE-4A7507C0E025}"/>
          </ac:picMkLst>
        </pc:picChg>
      </pc:sldChg>
      <pc:sldChg chg="add del ord">
        <pc:chgData name="Sara Anaya Sanz (aecc LA RIOJA)" userId="2e9cd847-61c1-489f-88c9-83e4971525c5" providerId="ADAL" clId="{5EB4B9D2-B879-464F-AF39-5311A22F023C}" dt="2023-09-26T17:56:19.774" v="3964" actId="47"/>
        <pc:sldMkLst>
          <pc:docMk/>
          <pc:sldMk cId="1675283966" sldId="343"/>
        </pc:sldMkLst>
      </pc:sldChg>
      <pc:sldChg chg="add del ord">
        <pc:chgData name="Sara Anaya Sanz (aecc LA RIOJA)" userId="2e9cd847-61c1-489f-88c9-83e4971525c5" providerId="ADAL" clId="{5EB4B9D2-B879-464F-AF39-5311A22F023C}" dt="2023-09-26T17:56:12.718" v="3963" actId="47"/>
        <pc:sldMkLst>
          <pc:docMk/>
          <pc:sldMk cId="2770895569" sldId="344"/>
        </pc:sldMkLst>
      </pc:sldChg>
      <pc:sldChg chg="addSp modSp add mod or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2944638128" sldId="345"/>
        </pc:sldMkLst>
        <pc:spChg chg="mod">
          <ac:chgData name="Sara Anaya Sanz (aecc LA RIOJA)" userId="2e9cd847-61c1-489f-88c9-83e4971525c5" providerId="ADAL" clId="{5EB4B9D2-B879-464F-AF39-5311A22F023C}" dt="2023-09-26T17:51:48.641" v="3836" actId="20577"/>
          <ac:spMkLst>
            <pc:docMk/>
            <pc:sldMk cId="2944638128" sldId="345"/>
            <ac:spMk id="5" creationId="{D521107D-FE1E-D4F5-F3D5-C5AD77F0B118}"/>
          </ac:spMkLst>
        </pc:spChg>
        <pc:picChg chg="add mod">
          <ac:chgData name="Sara Anaya Sanz (aecc LA RIOJA)" userId="2e9cd847-61c1-489f-88c9-83e4971525c5" providerId="ADAL" clId="{5EB4B9D2-B879-464F-AF39-5311A22F023C}" dt="2023-09-26T17:52:02.210" v="3840" actId="1076"/>
          <ac:picMkLst>
            <pc:docMk/>
            <pc:sldMk cId="2944638128" sldId="345"/>
            <ac:picMk id="3" creationId="{315E449F-9551-EE75-46B4-83343F884291}"/>
          </ac:picMkLst>
        </pc:picChg>
      </pc:sldChg>
      <pc:sldChg chg="addSp delSp modSp add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1827711345" sldId="346"/>
        </pc:sldMkLst>
        <pc:spChg chg="del mod">
          <ac:chgData name="Sara Anaya Sanz (aecc LA RIOJA)" userId="2e9cd847-61c1-489f-88c9-83e4971525c5" providerId="ADAL" clId="{5EB4B9D2-B879-464F-AF39-5311A22F023C}" dt="2023-09-26T17:54:20.129" v="3953" actId="478"/>
          <ac:spMkLst>
            <pc:docMk/>
            <pc:sldMk cId="1827711345" sldId="346"/>
            <ac:spMk id="5" creationId="{D521107D-FE1E-D4F5-F3D5-C5AD77F0B118}"/>
          </ac:spMkLst>
        </pc:spChg>
        <pc:picChg chg="add mod modCrop">
          <ac:chgData name="Sara Anaya Sanz (aecc LA RIOJA)" userId="2e9cd847-61c1-489f-88c9-83e4971525c5" providerId="ADAL" clId="{5EB4B9D2-B879-464F-AF39-5311A22F023C}" dt="2023-09-26T17:55:11.565" v="3962" actId="1076"/>
          <ac:picMkLst>
            <pc:docMk/>
            <pc:sldMk cId="1827711345" sldId="346"/>
            <ac:picMk id="3" creationId="{02AF8746-36C7-CC55-CBB9-31B13DFB586B}"/>
          </ac:picMkLst>
        </pc:picChg>
      </pc:sldChg>
      <pc:sldChg chg="addSp modSp add mo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4076207689" sldId="347"/>
        </pc:sldMkLst>
        <pc:spChg chg="add mod">
          <ac:chgData name="Sara Anaya Sanz (aecc LA RIOJA)" userId="2e9cd847-61c1-489f-88c9-83e4971525c5" providerId="ADAL" clId="{5EB4B9D2-B879-464F-AF39-5311A22F023C}" dt="2023-09-26T17:53:47.437" v="3951" actId="27636"/>
          <ac:spMkLst>
            <pc:docMk/>
            <pc:sldMk cId="4076207689" sldId="347"/>
            <ac:spMk id="5" creationId="{0C0CBFAE-FEBC-A844-AE9D-8B3D27453A68}"/>
          </ac:spMkLst>
        </pc:spChg>
        <pc:picChg chg="add mod modCrop">
          <ac:chgData name="Sara Anaya Sanz (aecc LA RIOJA)" userId="2e9cd847-61c1-489f-88c9-83e4971525c5" providerId="ADAL" clId="{5EB4B9D2-B879-464F-AF39-5311A22F023C}" dt="2023-09-26T17:53:38.765" v="3945" actId="1076"/>
          <ac:picMkLst>
            <pc:docMk/>
            <pc:sldMk cId="4076207689" sldId="347"/>
            <ac:picMk id="3" creationId="{CF6238B4-F830-E5BD-3247-4B239A023A22}"/>
          </ac:picMkLst>
        </pc:picChg>
      </pc:sldChg>
      <pc:sldChg chg="addSp delSp modSp add mod ord modTransition">
        <pc:chgData name="Sara Anaya Sanz (aecc LA RIOJA)" userId="2e9cd847-61c1-489f-88c9-83e4971525c5" providerId="ADAL" clId="{5EB4B9D2-B879-464F-AF39-5311A22F023C}" dt="2023-10-10T14:24:47.431" v="4003"/>
        <pc:sldMkLst>
          <pc:docMk/>
          <pc:sldMk cId="1161684581" sldId="348"/>
        </pc:sldMkLst>
        <pc:picChg chg="add mod modCrop">
          <ac:chgData name="Sara Anaya Sanz (aecc LA RIOJA)" userId="2e9cd847-61c1-489f-88c9-83e4971525c5" providerId="ADAL" clId="{5EB4B9D2-B879-464F-AF39-5311A22F023C}" dt="2023-09-26T17:58:17.164" v="3972" actId="1076"/>
          <ac:picMkLst>
            <pc:docMk/>
            <pc:sldMk cId="1161684581" sldId="348"/>
            <ac:picMk id="3" creationId="{D065F466-BCD3-B95F-91A3-3A7856FEADBA}"/>
          </ac:picMkLst>
        </pc:picChg>
        <pc:picChg chg="del mod">
          <ac:chgData name="Sara Anaya Sanz (aecc LA RIOJA)" userId="2e9cd847-61c1-489f-88c9-83e4971525c5" providerId="ADAL" clId="{5EB4B9D2-B879-464F-AF39-5311A22F023C}" dt="2023-09-26T17:57:19.792" v="3967" actId="478"/>
          <ac:picMkLst>
            <pc:docMk/>
            <pc:sldMk cId="1161684581" sldId="348"/>
            <ac:picMk id="8" creationId="{460F53E9-5299-ABD0-5C07-305411B2D718}"/>
          </ac:picMkLst>
        </pc:picChg>
      </pc:sldChg>
      <pc:sldMasterChg chg="modTransition modSldLayout">
        <pc:chgData name="Sara Anaya Sanz (aecc LA RIOJA)" userId="2e9cd847-61c1-489f-88c9-83e4971525c5" providerId="ADAL" clId="{5EB4B9D2-B879-464F-AF39-5311A22F023C}" dt="2023-10-10T14:24:47.431" v="4003"/>
        <pc:sldMasterMkLst>
          <pc:docMk/>
          <pc:sldMasterMk cId="2613339432" sldId="2147483648"/>
        </pc:sldMasterMkLst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870008306" sldId="2147483650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744850301" sldId="2147483651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256535532" sldId="2147483658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44318161" sldId="2147483659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4123122588" sldId="2147483661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890890106" sldId="2147483662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016622412" sldId="2147483663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493408812" sldId="2147483664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820481307" sldId="2147483665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947382330" sldId="2147483666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085945482" sldId="2147483667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200947632" sldId="2147483668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937286009" sldId="2147483669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459093484" sldId="2147483670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4068915975" sldId="2147483671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321952165" sldId="2147483672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548303089" sldId="2147483673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368058531" sldId="2147483674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063836540" sldId="2147483675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604629728" sldId="2147483676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600058981" sldId="2147483677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844454834" sldId="2147483678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705591920" sldId="2147483679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786371483" sldId="2147483685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153716185" sldId="2147483688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19824790" sldId="2147483689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787901004" sldId="2147483696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570047450" sldId="2147483697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895670220" sldId="2147483705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489445586" sldId="2147483706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481683669" sldId="2147483707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52306587" sldId="2147483719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516530354" sldId="2147483720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768942848" sldId="2147483721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062806823" sldId="2147483722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870683442" sldId="2147483725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480207386" sldId="2147483729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3406090833" sldId="2147483730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437835794" sldId="2147483731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4170025396" sldId="2147483732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450665851" sldId="2147483733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2714106717" sldId="2147483734"/>
          </pc:sldLayoutMkLst>
        </pc:sldLayoutChg>
        <pc:sldLayoutChg chg="modTransition">
          <pc:chgData name="Sara Anaya Sanz (aecc LA RIOJA)" userId="2e9cd847-61c1-489f-88c9-83e4971525c5" providerId="ADAL" clId="{5EB4B9D2-B879-464F-AF39-5311A22F023C}" dt="2023-10-10T14:24:47.431" v="4003"/>
          <pc:sldLayoutMkLst>
            <pc:docMk/>
            <pc:sldMasterMk cId="2613339432" sldId="2147483648"/>
            <pc:sldLayoutMk cId="1306493120" sldId="21474837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168C1-E56E-D84B-AE99-3FF733038F3D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6A5A1-DEF0-6F48-8F21-D702F21CD3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de título"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A2F3A39-C4D9-4841-A9F6-2138652FAB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0CFF61-1EA9-8D48-8E79-3B1B6885FA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810ECF7-589F-0B43-9FC5-EC2613FB0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D948DEF-9AAD-BC42-8C82-9BB11D3C6A3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  <p:pic>
        <p:nvPicPr>
          <p:cNvPr id="12" name="Imagen 1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2B7C6EA-699A-424C-B4E1-45A1E1860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2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a de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B186C1A-0834-3C45-8A8F-F8DB211D0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D634517-44C9-0842-BC96-B2CB95D50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pic>
        <p:nvPicPr>
          <p:cNvPr id="9" name="Imagen 8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3AC0D6BD-A1BE-CB4F-A93F-8BF78A20EC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280" y="988828"/>
            <a:ext cx="4758288" cy="586917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50AF46-24A3-A24C-A21C-84E76D5DF16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6DFD34F-68EC-A545-B471-1CC65CE916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</p:spTree>
    <p:extLst>
      <p:ext uri="{BB962C8B-B14F-4D97-AF65-F5344CB8AC3E}">
        <p14:creationId xmlns:p14="http://schemas.microsoft.com/office/powerpoint/2010/main" val="294738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apositiva de 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81BAC64-228B-004B-AB90-A17277F49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B75CB2E3-EBCE-5147-BE7F-1B4D848C5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pic>
        <p:nvPicPr>
          <p:cNvPr id="8" name="Imagen 7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46FECC5C-2329-3849-BC0F-8A0F02A9F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280" y="988828"/>
            <a:ext cx="4758288" cy="586917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7F686C9-0E68-8C4A-B2CD-6F65C0D5F57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07A3AC8-70F0-D94B-B942-82D22CBD36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</p:spTree>
    <p:extLst>
      <p:ext uri="{BB962C8B-B14F-4D97-AF65-F5344CB8AC3E}">
        <p14:creationId xmlns:p14="http://schemas.microsoft.com/office/powerpoint/2010/main" val="108594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3AE0E3EB-FF06-8D44-A2A0-0864907EB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30D7E294-BE12-D94B-A067-2D60DA437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pic>
        <p:nvPicPr>
          <p:cNvPr id="7" name="Imagen 6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C67E30F7-2B5D-A344-8F80-80B1247905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280" y="988828"/>
            <a:ext cx="4758288" cy="586917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96D2400-4F26-E141-B921-F75CE70138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619AE65-25B7-0946-B0C7-37B73754EE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</p:spTree>
    <p:extLst>
      <p:ext uri="{BB962C8B-B14F-4D97-AF65-F5344CB8AC3E}">
        <p14:creationId xmlns:p14="http://schemas.microsoft.com/office/powerpoint/2010/main" val="220094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cabezado de sec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6756F9C-9442-FB4F-9D34-4AAE00C6B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FE1D621-4DF8-A848-A7D6-7AD58C730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cabezado de sec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9DEC07-FE5F-ED4E-9AD4-4EED9651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A885E1F-5173-B941-BE53-A31AD8E4C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A77CAF69-C58A-634E-874B-40D56E69F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DE31E6A-E17B-4643-8256-2B6B712AA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2C35E56-A633-A247-8C28-378950C7C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2CE68CE5-DD0C-B546-BA6D-AEE58E36DD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5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cabezado de secció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55BE42C-4F43-8F40-9FBC-28423423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AA764784-9A82-7447-8456-AED3B2188A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B6B617-7876-A74A-B088-93F4D717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5B46225-C44A-0E43-948C-61A648F5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F1AECFB-7694-1C4E-A744-D8DE10CD9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706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433AA5-071C-CE43-85AA-641FA43E0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71617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54DD90B5-38D0-D040-AF64-2E9992CC1DD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971617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03446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F8303FDA-FC9A-9146-B971-ED2F35E4C4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03446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5275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8FC6BD14-4BBF-7440-A19C-21F497C521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35275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367104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6E9F61A3-D5E3-8C4E-8046-282085549A2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367104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55467303-D837-8548-81C0-13446232D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D8CB791-DB7F-E744-803E-4990A839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14F677A-DD18-D84E-BD97-494371561CE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2699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Subtitular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385FE9AB-5F82-7041-A775-BDC3E7F29EC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64527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17D87096-4CE3-E942-BF3E-3EFFF972C39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096356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B8878862-AB93-DD45-A89E-A27EFB1B58D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228185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50C349D0-B578-9D43-85AC-DEA4D49E8F5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360014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B5287868-26C2-B649-9130-C33BDDB483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637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433AA5-071C-CE43-85AA-641FA43E0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71617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54DD90B5-38D0-D040-AF64-2E9992CC1DD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971617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03446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F8303FDA-FC9A-9146-B971-ED2F35E4C4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03446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5275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8FC6BD14-4BBF-7440-A19C-21F497C521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35275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367104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6E9F61A3-D5E3-8C4E-8046-282085549A2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367104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contenido 3">
            <a:extLst>
              <a:ext uri="{FF2B5EF4-FFF2-40B4-BE49-F238E27FC236}">
                <a16:creationId xmlns:a16="http://schemas.microsoft.com/office/drawing/2014/main" id="{A3A44E79-AE23-704A-B474-14FE3BC75F62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50975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2B9C4364-AB96-0241-937A-E73DDFA27138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482803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id="{5AFC4623-C902-D246-A7AE-6FE8A5794B2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614632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9" name="Marcador de contenido 3">
            <a:extLst>
              <a:ext uri="{FF2B5EF4-FFF2-40B4-BE49-F238E27FC236}">
                <a16:creationId xmlns:a16="http://schemas.microsoft.com/office/drawing/2014/main" id="{3DE5A63E-9C0C-F140-A43C-290FC732DB0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746461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8B5F3432-E05C-304C-98F1-B28BB07350E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878290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B937DB6E-EF9D-5045-A29E-CC947B58D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D27007B-184B-F040-8149-77CAA797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8" name="Marcador de texto 5">
            <a:extLst>
              <a:ext uri="{FF2B5EF4-FFF2-40B4-BE49-F238E27FC236}">
                <a16:creationId xmlns:a16="http://schemas.microsoft.com/office/drawing/2014/main" id="{01ECF1AC-F2AE-6E4E-A9E9-33ACED3C38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0609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de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CEA8EDA-DBB7-E846-B8C7-A467E194EA6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CBBBFBD6-6C88-C44B-B9FB-9F0764B34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EE78E93-0072-0141-AB6F-6021227F76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671358D-0D08-D045-8206-B1E0868D34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E9EB700-210A-164F-9A7B-0C4E27E1F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94B6FEC-98B3-014F-A3FB-2967F9D0D0F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</p:spTree>
    <p:extLst>
      <p:ext uri="{BB962C8B-B14F-4D97-AF65-F5344CB8AC3E}">
        <p14:creationId xmlns:p14="http://schemas.microsoft.com/office/powerpoint/2010/main" val="189089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B6B617-7876-A74A-B088-93F4D717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A7DD7AC-DBF9-CD4C-9489-6B7D742BC4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1" y="2796364"/>
            <a:ext cx="2298263" cy="3209996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CE17B78-307B-E842-83E8-A175A2DF2F7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566958" y="2796363"/>
            <a:ext cx="2298263" cy="3209996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1A98C2B3-0D55-904A-BECB-D12A0364B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06733" y="2792667"/>
            <a:ext cx="2298263" cy="3209996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37649A49-EC3F-8F44-9AE4-96DB52D29FB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30295" y="2788509"/>
            <a:ext cx="2304257" cy="3220542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9197B45D-A6EF-5245-A29E-95F246355A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9415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DA85F45-002A-C341-A414-5AC6D8D235F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71983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1F7BF53-EF1C-824B-B7CE-CF4DA5DB2B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15183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8488F6B1-3930-264A-8B52-CE20078AD59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37118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6A87C0-F565-654B-ABB5-D8B0CFAE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id="{5B8E5002-CCD3-414D-97BA-DC1C263B79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8168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1860881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9" y="2648726"/>
            <a:ext cx="1860881" cy="50592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3255774"/>
            <a:ext cx="1860881" cy="5273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7" y="3925621"/>
            <a:ext cx="1860881" cy="5285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7" y="4536874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1F5D4B5C-6CF5-4849-800B-A06CE4256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9170" y="2154199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Marcador de contenido 3">
            <a:extLst>
              <a:ext uri="{FF2B5EF4-FFF2-40B4-BE49-F238E27FC236}">
                <a16:creationId xmlns:a16="http://schemas.microsoft.com/office/drawing/2014/main" id="{D635BEF5-A69F-7948-88C8-E990603EFB4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349170" y="2815517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8DE4FBC1-2256-AC43-A6B6-9B505D102B3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49170" y="3476062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D725614D-1D16-FC47-A25B-F609DB825A2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349170" y="4136607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F1D4953C-53EC-AB44-8914-E3292B12693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1349170" y="4797152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DA6EB072-9EA1-2247-8E10-0786774549B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9787" y="5206725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6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07DFB6C9-6C6C-FD46-B822-829DCF7D258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1349170" y="5467003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F53D6E4C-379F-314C-89F3-94F21D0B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6E7774C-75E4-F642-B88D-60591B0E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24" name="Marcador de texto 5">
            <a:extLst>
              <a:ext uri="{FF2B5EF4-FFF2-40B4-BE49-F238E27FC236}">
                <a16:creationId xmlns:a16="http://schemas.microsoft.com/office/drawing/2014/main" id="{73919F2D-C19A-8A4E-92E2-B6B9532EA7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567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186088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9" y="2648726"/>
            <a:ext cx="1860881" cy="5059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3255774"/>
            <a:ext cx="1860881" cy="5273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7" y="3925621"/>
            <a:ext cx="1860881" cy="5285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7" y="4536874"/>
            <a:ext cx="1860881" cy="583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1F5D4B5C-6CF5-4849-800B-A06CE4256B1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44659" y="2154199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4" name="Marcador de contenido 3">
            <a:extLst>
              <a:ext uri="{FF2B5EF4-FFF2-40B4-BE49-F238E27FC236}">
                <a16:creationId xmlns:a16="http://schemas.microsoft.com/office/drawing/2014/main" id="{D635BEF5-A69F-7948-88C8-E990603EFB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344659" y="281551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8DE4FBC1-2256-AC43-A6B6-9B505D102B3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44659" y="347606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D725614D-1D16-FC47-A25B-F609DB825A2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344659" y="413660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F1D4953C-53EC-AB44-8914-E3292B12693F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344659" y="479715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DA6EB072-9EA1-2247-8E10-0786774549B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9787" y="5206725"/>
            <a:ext cx="1860881" cy="583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6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07DFB6C9-6C6C-FD46-B822-829DCF7D258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344659" y="5467003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550A384B-CC22-F346-9A2D-EBC8937D1AC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9363" y="1681163"/>
            <a:ext cx="186088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7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905CEDFD-25CF-1E4F-A887-A5B680C2D413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99363" y="2648726"/>
            <a:ext cx="1860881" cy="5059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8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0D3EABB-AC6D-5842-86CF-5E1FB8EEDA7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099362" y="3255774"/>
            <a:ext cx="1860881" cy="5273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9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3C554174-D319-AC4D-8C00-319848B4B6E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099361" y="3925621"/>
            <a:ext cx="1860881" cy="5285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10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D3BB2772-8032-FF4C-9BF4-236E566EB2F0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099361" y="4536874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11</a:t>
            </a:r>
          </a:p>
        </p:txBody>
      </p:sp>
      <p:sp>
        <p:nvSpPr>
          <p:cNvPr id="29" name="Marcador de contenido 3">
            <a:extLst>
              <a:ext uri="{FF2B5EF4-FFF2-40B4-BE49-F238E27FC236}">
                <a16:creationId xmlns:a16="http://schemas.microsoft.com/office/drawing/2014/main" id="{29C092F5-5F73-4347-8154-D49F1323D4CF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604233" y="2154199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0F477FB3-CB5F-584A-A37E-4582A674128A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6604233" y="281551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F7FB1E7E-D489-5C41-B492-B89A589CC5AF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6604233" y="347606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D857825B-3A07-984F-8983-5E9E1AD756DB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604233" y="413660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1EE4A6EF-D506-2D47-BC62-8A2EA9FF3978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6604233" y="479715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59B7FC64-7D09-594C-82FF-446A049A9A4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99361" y="5206725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12</a:t>
            </a:r>
          </a:p>
        </p:txBody>
      </p:sp>
      <p:sp>
        <p:nvSpPr>
          <p:cNvPr id="35" name="Marcador de contenido 3">
            <a:extLst>
              <a:ext uri="{FF2B5EF4-FFF2-40B4-BE49-F238E27FC236}">
                <a16:creationId xmlns:a16="http://schemas.microsoft.com/office/drawing/2014/main" id="{56D1ECA8-528D-2B44-8BB2-E8E4EC9CD7D4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6604233" y="5467003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6" name="Marcador de número de diapositiva 5">
            <a:extLst>
              <a:ext uri="{FF2B5EF4-FFF2-40B4-BE49-F238E27FC236}">
                <a16:creationId xmlns:a16="http://schemas.microsoft.com/office/drawing/2014/main" id="{5E155EF2-E9EF-A34E-97F4-07D1C22CD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DE002D1-2E09-E946-A020-FFB5000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9" name="Marcador de texto 5">
            <a:extLst>
              <a:ext uri="{FF2B5EF4-FFF2-40B4-BE49-F238E27FC236}">
                <a16:creationId xmlns:a16="http://schemas.microsoft.com/office/drawing/2014/main" id="{E0D48222-75A8-D045-855F-A91D30C1956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8944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52B03E-91CD-8948-8EC8-93EDA1F12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09A862-119C-6847-BCD3-5D35FEFFC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B6E14EE-23CB-5445-B51D-8952E677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11A1751D-4CE3-E847-A4F5-AAD4507265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000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ABBB3-E60A-AE4D-B9B4-B98B1BB4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D69D42-CBA5-D040-B73E-A5AD9A1D1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B6B617-7876-A74A-B088-93F4D717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40E9B3A-E3E7-7B49-A6B7-3C295F11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4F0E052B-0BED-CB48-86E3-8394626C0E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790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591D0-E4C2-8448-8F95-E968990C4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17366"/>
            <a:ext cx="5157787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C5266B-78CA-474B-ACCB-99A214E2A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358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42C53D-6075-2E47-BC31-6DA5ACD3F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17366"/>
            <a:ext cx="5183188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61CA8C-08F2-9044-8098-06D8A1AF5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358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F65B21F-49E8-7641-8ACE-B63C6DD62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20E6504-791F-874D-8563-18D00CC6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AA268250-B98B-9743-8628-DB014F64B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004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7F8E757-B79B-B148-898E-2054E063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6692"/>
            <a:ext cx="3932237" cy="188614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CE09D46-C0C7-1649-8C4C-7CA56F171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7506"/>
            <a:ext cx="3932237" cy="3381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3D56C14-E17B-784D-BF22-6D766CBB0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FEAE531D-A20D-AB42-BA5F-4D8496FFA6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74449" y="801502"/>
            <a:ext cx="6379351" cy="5227157"/>
          </a:xfr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5371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2A432-FCEA-EA41-9ACB-A5113374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3682" y="467832"/>
            <a:ext cx="4883727" cy="145664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0DB5635A-2314-604B-858A-F3895392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3682" y="2119744"/>
            <a:ext cx="4883727" cy="3796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24291C8-5007-5248-86B2-41271933478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06055" y="467832"/>
            <a:ext cx="5114261" cy="6390168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</p:spTree>
    <p:extLst>
      <p:ext uri="{BB962C8B-B14F-4D97-AF65-F5344CB8AC3E}">
        <p14:creationId xmlns:p14="http://schemas.microsoft.com/office/powerpoint/2010/main" val="31982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FEAE531D-A20D-AB42-BA5F-4D8496FFA6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911163" y="1248682"/>
            <a:ext cx="4545882" cy="104263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1048F60D-D835-9748-A6A0-0CD15D612A6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11163" y="2620282"/>
            <a:ext cx="4545882" cy="104263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78E9650D-CDF2-0F4A-A54E-35D9130E2BC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911162" y="4023134"/>
            <a:ext cx="4545882" cy="104263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7D90E6E-9CEF-2F44-BFF6-27E77CF99C5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06055" y="467832"/>
            <a:ext cx="5114261" cy="6390168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pic>
        <p:nvPicPr>
          <p:cNvPr id="13" name="Imagen 1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2A5797D-D2DB-9544-A54D-3226937F87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389" y="1217430"/>
            <a:ext cx="438593" cy="444008"/>
          </a:xfrm>
          <a:prstGeom prst="rect">
            <a:avLst/>
          </a:prstGeom>
        </p:spPr>
      </p:pic>
      <p:pic>
        <p:nvPicPr>
          <p:cNvPr id="14" name="Imagen 1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A6BCA46-8F1A-4247-BBC3-A40303CE1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389" y="2620282"/>
            <a:ext cx="438593" cy="444008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890E6D-92E7-2948-ABC2-C03FAFDE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389" y="4023134"/>
            <a:ext cx="438593" cy="4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a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874E7C8-AA94-0747-B5CF-24FE793B0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EE004AB2-92E8-E244-B790-06238D8BF8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785F0A96-D488-2A46-A562-745158E5272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</p:spTree>
    <p:extLst>
      <p:ext uri="{BB962C8B-B14F-4D97-AF65-F5344CB8AC3E}">
        <p14:creationId xmlns:p14="http://schemas.microsoft.com/office/powerpoint/2010/main" val="271410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a de 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875045E-1451-8946-A9C4-5BB8DBF3AD3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9F77E048-04ED-284E-8C68-7758BA28F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A9B6FD0-E5C6-FC41-97A8-9E4ED61817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BB63C73-EB81-0D4B-87BF-A3E4485D0F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40772D8-64FD-5D48-B71C-BF2B9E956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8EE10B1-AB5A-DF46-9436-F117077EB2E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</p:spTree>
    <p:extLst>
      <p:ext uri="{BB962C8B-B14F-4D97-AF65-F5344CB8AC3E}">
        <p14:creationId xmlns:p14="http://schemas.microsoft.com/office/powerpoint/2010/main" val="301662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mpara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0F4713A2-CCC3-BB43-9FB7-643C74364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26DD0CA1-430C-9443-A7FA-2ABA8848B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BBD4F4E2-0CE7-4941-9B1C-DCB6FADA185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</p:spTree>
    <p:extLst>
      <p:ext uri="{BB962C8B-B14F-4D97-AF65-F5344CB8AC3E}">
        <p14:creationId xmlns:p14="http://schemas.microsoft.com/office/powerpoint/2010/main" val="245066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mparació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6" name="Imagen 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2E5F201-429F-7B42-BBA2-D573A8927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37E1327-22DF-6646-A87D-0A76E686B7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A10FC220-82E6-7549-92BE-1F5FD722B4B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</p:spTree>
    <p:extLst>
      <p:ext uri="{BB962C8B-B14F-4D97-AF65-F5344CB8AC3E}">
        <p14:creationId xmlns:p14="http://schemas.microsoft.com/office/powerpoint/2010/main" val="417002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0F785DC4-461B-9D44-8BF6-35B546AEA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11ACE118-F3C7-9747-98F5-1371EB2D0D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13" name="Marcador de contenido 5">
            <a:extLst>
              <a:ext uri="{FF2B5EF4-FFF2-40B4-BE49-F238E27FC236}">
                <a16:creationId xmlns:a16="http://schemas.microsoft.com/office/drawing/2014/main" id="{756DF55B-67F0-8B42-B2F7-38586761FA9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</p:spTree>
    <p:extLst>
      <p:ext uri="{BB962C8B-B14F-4D97-AF65-F5344CB8AC3E}">
        <p14:creationId xmlns:p14="http://schemas.microsoft.com/office/powerpoint/2010/main" val="336805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13" name="Imagen 12" descr="Forma, Icono&#10;&#10;Descripción generada automáticamente">
            <a:extLst>
              <a:ext uri="{FF2B5EF4-FFF2-40B4-BE49-F238E27FC236}">
                <a16:creationId xmlns:a16="http://schemas.microsoft.com/office/drawing/2014/main" id="{06C0218C-984B-D44D-8D0A-C8973407A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0883" y="593856"/>
            <a:ext cx="3786510" cy="4125600"/>
          </a:xfrm>
          <a:prstGeom prst="rect">
            <a:avLst/>
          </a:prstGeom>
        </p:spPr>
      </p:pic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EE4F9A43-973F-C245-A43A-8AE82BCA97E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95953" y="1010094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</p:spTree>
    <p:extLst>
      <p:ext uri="{BB962C8B-B14F-4D97-AF65-F5344CB8AC3E}">
        <p14:creationId xmlns:p14="http://schemas.microsoft.com/office/powerpoint/2010/main" val="43783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 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87095FD-5F62-C84D-A90A-D6A90755A0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</p:spTree>
    <p:extLst>
      <p:ext uri="{BB962C8B-B14F-4D97-AF65-F5344CB8AC3E}">
        <p14:creationId xmlns:p14="http://schemas.microsoft.com/office/powerpoint/2010/main" val="360005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 blanc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CB6157B-3ABE-7749-B52E-30053142C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</p:spTree>
    <p:extLst>
      <p:ext uri="{BB962C8B-B14F-4D97-AF65-F5344CB8AC3E}">
        <p14:creationId xmlns:p14="http://schemas.microsoft.com/office/powerpoint/2010/main" val="306383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 blanc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8ECBB91-2F56-8D4D-B343-654FA31BAE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</p:spTree>
    <p:extLst>
      <p:ext uri="{BB962C8B-B14F-4D97-AF65-F5344CB8AC3E}">
        <p14:creationId xmlns:p14="http://schemas.microsoft.com/office/powerpoint/2010/main" val="284445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n bl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2F05D76-5DCB-C14B-B82C-9B1D9D5FB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-1"/>
            <a:ext cx="12192000" cy="688570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</p:spTree>
    <p:extLst>
      <p:ext uri="{BB962C8B-B14F-4D97-AF65-F5344CB8AC3E}">
        <p14:creationId xmlns:p14="http://schemas.microsoft.com/office/powerpoint/2010/main" val="70559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</p:spTree>
    <p:extLst>
      <p:ext uri="{BB962C8B-B14F-4D97-AF65-F5344CB8AC3E}">
        <p14:creationId xmlns:p14="http://schemas.microsoft.com/office/powerpoint/2010/main" val="360462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ncabezado de sec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6756F9C-9442-FB4F-9D34-4AAE00C6B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FE1D621-4DF8-A848-A7D6-7AD58C730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1938358-163D-4446-926C-BDC41EC60CE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B6D2F64-E49D-D64F-BCE9-74B755CB6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5EC9056-0468-9642-BC1B-DB73660C23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16D2805-D9C5-6E49-8E96-83ACC1EA10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E235A4F9-8C0A-944C-8A75-0BABBB66F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3A6A57E-2201-F040-898F-A5D22393196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</p:spTree>
    <p:extLst>
      <p:ext uri="{BB962C8B-B14F-4D97-AF65-F5344CB8AC3E}">
        <p14:creationId xmlns:p14="http://schemas.microsoft.com/office/powerpoint/2010/main" val="49340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Encabezado de sec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9DEC07-FE5F-ED4E-9AD4-4EED965146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A885E1F-5173-B941-BE53-A31AD8E4C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A77CAF69-C58A-634E-874B-40D56E69F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ncabezado de secció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DE31E6A-E17B-4643-8256-2B6B712AA6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38001163-9D08-FA48-942F-5A31FF9D5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3938334-9968-2645-B56E-6DAC2D124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55BE42C-4F43-8F40-9FBC-28423423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AA764784-9A82-7447-8456-AED3B2188A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Diapositiva de título"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193B0BA-FD3F-9445-AFAC-4AC53C210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5048512" y="1032368"/>
            <a:ext cx="6858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6E0CFF61-1EA9-8D48-8E79-3B1B6885FA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810ECF7-589F-0B43-9FC5-EC2613FB0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91B30BD-F102-7E49-B77C-D91FE0FB0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apositiva de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E979340-F6E4-F54E-9858-C78C64029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5048512" y="1046610"/>
            <a:ext cx="6858000" cy="6858000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C6DFD34F-68EC-A545-B471-1CC65CE916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52060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CBBBFBD6-6C88-C44B-B9FB-9F0764B34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41D89FB1-0409-B248-965C-6183ECD210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apositiva de 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15A33076-F0AB-2346-9E54-C05117021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5048512" y="1046610"/>
            <a:ext cx="6858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07A3AC8-70F0-D94B-B942-82D22CBD36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6056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9F77E048-04ED-284E-8C68-7758BA28F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480E572-246E-A243-8D75-19F9B1319A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5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8FD230BA-C9A3-9C43-BE86-BB05B9EFF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5048512" y="1046610"/>
            <a:ext cx="6858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619AE65-25B7-0946-B0C7-37B73754EE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50997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B6D2F64-E49D-D64F-BCE9-74B755CB6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3E4C25C1-1C42-9A4D-B45B-E58B69B0DB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0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a de título"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F0AB4881-45B8-5748-BACD-1F8240B52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13280" y="988828"/>
            <a:ext cx="4758288" cy="5869172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6E0CFF61-1EA9-8D48-8E79-3B1B6885FA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F8A9A7C-7FF5-2E48-B086-AF21C15FB14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7EE77706-D0C4-414E-B602-9C52F49B4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A9C304FB-78C4-4B41-A2A2-C1E10F84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8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6A7A5F-D65F-DB49-81AE-6DAF9BB5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3DCEFE-87A5-D645-BF8C-D5C145BD3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2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4CA96BFA-3591-B248-847E-AF1D0714A0AE}"/>
              </a:ext>
            </a:extLst>
          </p:cNvPr>
          <p:cNvSpPr txBox="1">
            <a:spLocks/>
          </p:cNvSpPr>
          <p:nvPr userDrawn="1"/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F542729-BE63-0D44-9CC3-9A0A79448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7" name="Imagen 1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DB10467-39ED-5C4F-831E-A4F81EC83B66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0099158" y="6017445"/>
            <a:ext cx="1897196" cy="7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0" r:id="rId5"/>
    <p:sldLayoutId id="2147483671" r:id="rId6"/>
    <p:sldLayoutId id="2147483672" r:id="rId7"/>
    <p:sldLayoutId id="2147483673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58" r:id="rId14"/>
    <p:sldLayoutId id="2147483651" r:id="rId15"/>
    <p:sldLayoutId id="2147483659" r:id="rId16"/>
    <p:sldLayoutId id="2147483725" r:id="rId17"/>
    <p:sldLayoutId id="2147483685" r:id="rId18"/>
    <p:sldLayoutId id="2147483730" r:id="rId19"/>
    <p:sldLayoutId id="2147483707" r:id="rId20"/>
    <p:sldLayoutId id="2147483705" r:id="rId21"/>
    <p:sldLayoutId id="2147483706" r:id="rId22"/>
    <p:sldLayoutId id="2147483650" r:id="rId23"/>
    <p:sldLayoutId id="2147483696" r:id="rId24"/>
    <p:sldLayoutId id="2147483697" r:id="rId25"/>
    <p:sldLayoutId id="2147483688" r:id="rId26"/>
    <p:sldLayoutId id="2147483689" r:id="rId27"/>
    <p:sldLayoutId id="2147483729" r:id="rId28"/>
    <p:sldLayoutId id="2147483734" r:id="rId29"/>
    <p:sldLayoutId id="2147483733" r:id="rId30"/>
    <p:sldLayoutId id="2147483732" r:id="rId31"/>
    <p:sldLayoutId id="2147483674" r:id="rId32"/>
    <p:sldLayoutId id="2147483731" r:id="rId33"/>
    <p:sldLayoutId id="2147483677" r:id="rId34"/>
    <p:sldLayoutId id="2147483675" r:id="rId35"/>
    <p:sldLayoutId id="2147483678" r:id="rId36"/>
    <p:sldLayoutId id="2147483679" r:id="rId37"/>
    <p:sldLayoutId id="2147483676" r:id="rId38"/>
    <p:sldLayoutId id="2147483719" r:id="rId39"/>
    <p:sldLayoutId id="2147483720" r:id="rId40"/>
    <p:sldLayoutId id="2147483721" r:id="rId41"/>
    <p:sldLayoutId id="2147483722" r:id="rId42"/>
    <p:sldLayoutId id="2147483760" r:id="rId43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larioja@contraelcancer.es" TargetMode="Externa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55D260-9287-514B-8B40-778F9F6ECCD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198270" y="4053028"/>
            <a:ext cx="5795460" cy="6191026"/>
          </a:xfrm>
        </p:spPr>
        <p:txBody>
          <a:bodyPr/>
          <a:lstStyle/>
          <a:p>
            <a:r>
              <a:rPr lang="es-ES" i="1" dirty="0"/>
              <a:t>Unidad de Coloproctología Hospital San Pedro</a:t>
            </a:r>
          </a:p>
          <a:p>
            <a:r>
              <a:rPr lang="es-ES" i="1" dirty="0"/>
              <a:t>Servicio Cirugía General y Aparato Digestivo.</a:t>
            </a:r>
          </a:p>
          <a:p>
            <a:r>
              <a:rPr lang="es-ES" i="1" dirty="0"/>
              <a:t>Asociación Española Contra el Cáncer de La Rioja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CFF2C709-3591-FF4E-A2A4-B639B2DEF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7083" y="3225147"/>
            <a:ext cx="3905436" cy="1655762"/>
          </a:xfrm>
        </p:spPr>
        <p:txBody>
          <a:bodyPr/>
          <a:lstStyle/>
          <a:p>
            <a:r>
              <a:rPr lang="es-ES" dirty="0"/>
              <a:t>GRUPO DE APOYO “PACIENTE EXPERTO”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D89AB5-8A93-4947-AE7A-B6E18463B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1674" y="1382850"/>
            <a:ext cx="8569808" cy="1776856"/>
          </a:xfrm>
        </p:spPr>
        <p:txBody>
          <a:bodyPr/>
          <a:lstStyle/>
          <a:p>
            <a:r>
              <a:rPr lang="es-ES" dirty="0"/>
              <a:t>PACIENTE OSTOMIZADO</a:t>
            </a:r>
          </a:p>
        </p:txBody>
      </p:sp>
    </p:spTree>
    <p:extLst>
      <p:ext uri="{BB962C8B-B14F-4D97-AF65-F5344CB8AC3E}">
        <p14:creationId xmlns:p14="http://schemas.microsoft.com/office/powerpoint/2010/main" val="238089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6684995" y="462337"/>
            <a:ext cx="4924801" cy="554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“La Asociación Española Contra el Cáncer está comprometida con este grupo, y muestra de ello es que yo, como psicóloga</a:t>
            </a:r>
            <a:r>
              <a:rPr lang="es-ES" sz="4000" i="1">
                <a:solidFill>
                  <a:srgbClr val="24C347"/>
                </a:solidFill>
              </a:rPr>
              <a:t>, esté para dar soporte emocional cuando surge algún problema en el grupo o se necesita del servicio de psicología de la Asociación”</a:t>
            </a:r>
            <a:br>
              <a:rPr lang="es-ES" sz="4000" i="1">
                <a:solidFill>
                  <a:srgbClr val="24C347"/>
                </a:solidFill>
              </a:rPr>
            </a:br>
            <a:r>
              <a:rPr lang="es-ES" sz="4000">
                <a:solidFill>
                  <a:srgbClr val="24C347"/>
                </a:solidFill>
              </a:rPr>
              <a:t> </a:t>
            </a:r>
            <a:endParaRPr lang="es-ES" sz="4000" dirty="0">
              <a:solidFill>
                <a:srgbClr val="24C347"/>
              </a:solidFill>
            </a:endParaRPr>
          </a:p>
        </p:txBody>
      </p:sp>
      <p:pic>
        <p:nvPicPr>
          <p:cNvPr id="3" name="Imagen 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5911284-A88E-1F2B-24FE-4A7507C0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04" y="737555"/>
            <a:ext cx="5717312" cy="4287984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5745ABCB-FBA5-095E-8A2B-C88CC84AB0AF}"/>
              </a:ext>
            </a:extLst>
          </p:cNvPr>
          <p:cNvSpPr txBox="1">
            <a:spLocks/>
          </p:cNvSpPr>
          <p:nvPr/>
        </p:nvSpPr>
        <p:spPr>
          <a:xfrm>
            <a:off x="464907" y="5180709"/>
            <a:ext cx="6671351" cy="1374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Sara </a:t>
            </a:r>
          </a:p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Psicóloga de la Asociación Española contra el Cáncer</a:t>
            </a:r>
            <a:br>
              <a:rPr lang="es-ES" sz="6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13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11</a:t>
            </a:fld>
            <a:endParaRPr lang="es-ES"/>
          </a:p>
        </p:txBody>
      </p:sp>
      <p:pic>
        <p:nvPicPr>
          <p:cNvPr id="2" name="VID-20230913-WA0002">
            <a:hlinkClick r:id="" action="ppaction://media"/>
            <a:extLst>
              <a:ext uri="{FF2B5EF4-FFF2-40B4-BE49-F238E27FC236}">
                <a16:creationId xmlns:a16="http://schemas.microsoft.com/office/drawing/2014/main" id="{DED0FF90-D28D-4658-240E-B1970FD93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750" y="667912"/>
            <a:ext cx="9194754" cy="5204578"/>
          </a:xfrm>
          <a:custGeom>
            <a:avLst/>
            <a:gdLst>
              <a:gd name="connsiteX0" fmla="*/ 0 w 9194754"/>
              <a:gd name="connsiteY0" fmla="*/ 0 h 5204578"/>
              <a:gd name="connsiteX1" fmla="*/ 574672 w 9194754"/>
              <a:gd name="connsiteY1" fmla="*/ 0 h 5204578"/>
              <a:gd name="connsiteX2" fmla="*/ 1149344 w 9194754"/>
              <a:gd name="connsiteY2" fmla="*/ 0 h 5204578"/>
              <a:gd name="connsiteX3" fmla="*/ 1448174 w 9194754"/>
              <a:gd name="connsiteY3" fmla="*/ 0 h 5204578"/>
              <a:gd name="connsiteX4" fmla="*/ 2206741 w 9194754"/>
              <a:gd name="connsiteY4" fmla="*/ 0 h 5204578"/>
              <a:gd name="connsiteX5" fmla="*/ 2505570 w 9194754"/>
              <a:gd name="connsiteY5" fmla="*/ 0 h 5204578"/>
              <a:gd name="connsiteX6" fmla="*/ 3172190 w 9194754"/>
              <a:gd name="connsiteY6" fmla="*/ 0 h 5204578"/>
              <a:gd name="connsiteX7" fmla="*/ 3654915 w 9194754"/>
              <a:gd name="connsiteY7" fmla="*/ 0 h 5204578"/>
              <a:gd name="connsiteX8" fmla="*/ 4137639 w 9194754"/>
              <a:gd name="connsiteY8" fmla="*/ 0 h 5204578"/>
              <a:gd name="connsiteX9" fmla="*/ 4804259 w 9194754"/>
              <a:gd name="connsiteY9" fmla="*/ 0 h 5204578"/>
              <a:gd name="connsiteX10" fmla="*/ 5378931 w 9194754"/>
              <a:gd name="connsiteY10" fmla="*/ 0 h 5204578"/>
              <a:gd name="connsiteX11" fmla="*/ 5769708 w 9194754"/>
              <a:gd name="connsiteY11" fmla="*/ 0 h 5204578"/>
              <a:gd name="connsiteX12" fmla="*/ 6528275 w 9194754"/>
              <a:gd name="connsiteY12" fmla="*/ 0 h 5204578"/>
              <a:gd name="connsiteX13" fmla="*/ 7286843 w 9194754"/>
              <a:gd name="connsiteY13" fmla="*/ 0 h 5204578"/>
              <a:gd name="connsiteX14" fmla="*/ 7861515 w 9194754"/>
              <a:gd name="connsiteY14" fmla="*/ 0 h 5204578"/>
              <a:gd name="connsiteX15" fmla="*/ 8528134 w 9194754"/>
              <a:gd name="connsiteY15" fmla="*/ 0 h 5204578"/>
              <a:gd name="connsiteX16" fmla="*/ 9194754 w 9194754"/>
              <a:gd name="connsiteY16" fmla="*/ 0 h 5204578"/>
              <a:gd name="connsiteX17" fmla="*/ 9194754 w 9194754"/>
              <a:gd name="connsiteY17" fmla="*/ 526241 h 5204578"/>
              <a:gd name="connsiteX18" fmla="*/ 9194754 w 9194754"/>
              <a:gd name="connsiteY18" fmla="*/ 1104527 h 5204578"/>
              <a:gd name="connsiteX19" fmla="*/ 9194754 w 9194754"/>
              <a:gd name="connsiteY19" fmla="*/ 1786905 h 5204578"/>
              <a:gd name="connsiteX20" fmla="*/ 9194754 w 9194754"/>
              <a:gd name="connsiteY20" fmla="*/ 2417237 h 5204578"/>
              <a:gd name="connsiteX21" fmla="*/ 9194754 w 9194754"/>
              <a:gd name="connsiteY21" fmla="*/ 2943478 h 5204578"/>
              <a:gd name="connsiteX22" fmla="*/ 9194754 w 9194754"/>
              <a:gd name="connsiteY22" fmla="*/ 3625856 h 5204578"/>
              <a:gd name="connsiteX23" fmla="*/ 9194754 w 9194754"/>
              <a:gd name="connsiteY23" fmla="*/ 4256188 h 5204578"/>
              <a:gd name="connsiteX24" fmla="*/ 9194754 w 9194754"/>
              <a:gd name="connsiteY24" fmla="*/ 5204578 h 5204578"/>
              <a:gd name="connsiteX25" fmla="*/ 8895924 w 9194754"/>
              <a:gd name="connsiteY25" fmla="*/ 5204578 h 5204578"/>
              <a:gd name="connsiteX26" fmla="*/ 8413200 w 9194754"/>
              <a:gd name="connsiteY26" fmla="*/ 5204578 h 5204578"/>
              <a:gd name="connsiteX27" fmla="*/ 8022423 w 9194754"/>
              <a:gd name="connsiteY27" fmla="*/ 5204578 h 5204578"/>
              <a:gd name="connsiteX28" fmla="*/ 7631646 w 9194754"/>
              <a:gd name="connsiteY28" fmla="*/ 5204578 h 5204578"/>
              <a:gd name="connsiteX29" fmla="*/ 7240869 w 9194754"/>
              <a:gd name="connsiteY29" fmla="*/ 5204578 h 5204578"/>
              <a:gd name="connsiteX30" fmla="*/ 6574249 w 9194754"/>
              <a:gd name="connsiteY30" fmla="*/ 5204578 h 5204578"/>
              <a:gd name="connsiteX31" fmla="*/ 5907629 w 9194754"/>
              <a:gd name="connsiteY31" fmla="*/ 5204578 h 5204578"/>
              <a:gd name="connsiteX32" fmla="*/ 5332957 w 9194754"/>
              <a:gd name="connsiteY32" fmla="*/ 5204578 h 5204578"/>
              <a:gd name="connsiteX33" fmla="*/ 4758285 w 9194754"/>
              <a:gd name="connsiteY33" fmla="*/ 5204578 h 5204578"/>
              <a:gd name="connsiteX34" fmla="*/ 3999718 w 9194754"/>
              <a:gd name="connsiteY34" fmla="*/ 5204578 h 5204578"/>
              <a:gd name="connsiteX35" fmla="*/ 3241151 w 9194754"/>
              <a:gd name="connsiteY35" fmla="*/ 5204578 h 5204578"/>
              <a:gd name="connsiteX36" fmla="*/ 2850374 w 9194754"/>
              <a:gd name="connsiteY36" fmla="*/ 5204578 h 5204578"/>
              <a:gd name="connsiteX37" fmla="*/ 2459597 w 9194754"/>
              <a:gd name="connsiteY37" fmla="*/ 5204578 h 5204578"/>
              <a:gd name="connsiteX38" fmla="*/ 1792977 w 9194754"/>
              <a:gd name="connsiteY38" fmla="*/ 5204578 h 5204578"/>
              <a:gd name="connsiteX39" fmla="*/ 1402200 w 9194754"/>
              <a:gd name="connsiteY39" fmla="*/ 5204578 h 5204578"/>
              <a:gd name="connsiteX40" fmla="*/ 1103370 w 9194754"/>
              <a:gd name="connsiteY40" fmla="*/ 5204578 h 5204578"/>
              <a:gd name="connsiteX41" fmla="*/ 0 w 9194754"/>
              <a:gd name="connsiteY41" fmla="*/ 5204578 h 5204578"/>
              <a:gd name="connsiteX42" fmla="*/ 0 w 9194754"/>
              <a:gd name="connsiteY42" fmla="*/ 4522200 h 5204578"/>
              <a:gd name="connsiteX43" fmla="*/ 0 w 9194754"/>
              <a:gd name="connsiteY43" fmla="*/ 3839822 h 5204578"/>
              <a:gd name="connsiteX44" fmla="*/ 0 w 9194754"/>
              <a:gd name="connsiteY44" fmla="*/ 3313581 h 5204578"/>
              <a:gd name="connsiteX45" fmla="*/ 0 w 9194754"/>
              <a:gd name="connsiteY45" fmla="*/ 2891432 h 5204578"/>
              <a:gd name="connsiteX46" fmla="*/ 0 w 9194754"/>
              <a:gd name="connsiteY46" fmla="*/ 2365192 h 5204578"/>
              <a:gd name="connsiteX47" fmla="*/ 0 w 9194754"/>
              <a:gd name="connsiteY47" fmla="*/ 1786905 h 5204578"/>
              <a:gd name="connsiteX48" fmla="*/ 0 w 9194754"/>
              <a:gd name="connsiteY48" fmla="*/ 1156573 h 5204578"/>
              <a:gd name="connsiteX49" fmla="*/ 0 w 9194754"/>
              <a:gd name="connsiteY49" fmla="*/ 630332 h 5204578"/>
              <a:gd name="connsiteX50" fmla="*/ 0 w 9194754"/>
              <a:gd name="connsiteY50" fmla="*/ 0 h 520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194754" h="5204578" fill="none" extrusionOk="0">
                <a:moveTo>
                  <a:pt x="0" y="0"/>
                </a:moveTo>
                <a:cubicBezTo>
                  <a:pt x="165441" y="-23979"/>
                  <a:pt x="457385" y="12987"/>
                  <a:pt x="574672" y="0"/>
                </a:cubicBezTo>
                <a:cubicBezTo>
                  <a:pt x="691959" y="-12987"/>
                  <a:pt x="921088" y="7494"/>
                  <a:pt x="1149344" y="0"/>
                </a:cubicBezTo>
                <a:cubicBezTo>
                  <a:pt x="1377600" y="-7494"/>
                  <a:pt x="1377022" y="508"/>
                  <a:pt x="1448174" y="0"/>
                </a:cubicBezTo>
                <a:cubicBezTo>
                  <a:pt x="1519326" y="-508"/>
                  <a:pt x="2003651" y="53448"/>
                  <a:pt x="2206741" y="0"/>
                </a:cubicBezTo>
                <a:cubicBezTo>
                  <a:pt x="2409831" y="-53448"/>
                  <a:pt x="2363696" y="9272"/>
                  <a:pt x="2505570" y="0"/>
                </a:cubicBezTo>
                <a:cubicBezTo>
                  <a:pt x="2647444" y="-9272"/>
                  <a:pt x="2954219" y="51149"/>
                  <a:pt x="3172190" y="0"/>
                </a:cubicBezTo>
                <a:cubicBezTo>
                  <a:pt x="3390161" y="-51149"/>
                  <a:pt x="3463268" y="25582"/>
                  <a:pt x="3654915" y="0"/>
                </a:cubicBezTo>
                <a:cubicBezTo>
                  <a:pt x="3846563" y="-25582"/>
                  <a:pt x="3972592" y="17151"/>
                  <a:pt x="4137639" y="0"/>
                </a:cubicBezTo>
                <a:cubicBezTo>
                  <a:pt x="4302686" y="-17151"/>
                  <a:pt x="4546322" y="79115"/>
                  <a:pt x="4804259" y="0"/>
                </a:cubicBezTo>
                <a:cubicBezTo>
                  <a:pt x="5062196" y="-79115"/>
                  <a:pt x="5123855" y="52779"/>
                  <a:pt x="5378931" y="0"/>
                </a:cubicBezTo>
                <a:cubicBezTo>
                  <a:pt x="5634007" y="-52779"/>
                  <a:pt x="5578617" y="38311"/>
                  <a:pt x="5769708" y="0"/>
                </a:cubicBezTo>
                <a:cubicBezTo>
                  <a:pt x="5960799" y="-38311"/>
                  <a:pt x="6178243" y="15360"/>
                  <a:pt x="6528275" y="0"/>
                </a:cubicBezTo>
                <a:cubicBezTo>
                  <a:pt x="6878307" y="-15360"/>
                  <a:pt x="6915506" y="448"/>
                  <a:pt x="7286843" y="0"/>
                </a:cubicBezTo>
                <a:cubicBezTo>
                  <a:pt x="7658180" y="-448"/>
                  <a:pt x="7640356" y="59853"/>
                  <a:pt x="7861515" y="0"/>
                </a:cubicBezTo>
                <a:cubicBezTo>
                  <a:pt x="8082674" y="-59853"/>
                  <a:pt x="8392579" y="30098"/>
                  <a:pt x="8528134" y="0"/>
                </a:cubicBezTo>
                <a:cubicBezTo>
                  <a:pt x="8663689" y="-30098"/>
                  <a:pt x="8996204" y="28889"/>
                  <a:pt x="9194754" y="0"/>
                </a:cubicBezTo>
                <a:cubicBezTo>
                  <a:pt x="9253067" y="117484"/>
                  <a:pt x="9170370" y="276696"/>
                  <a:pt x="9194754" y="526241"/>
                </a:cubicBezTo>
                <a:cubicBezTo>
                  <a:pt x="9219138" y="775786"/>
                  <a:pt x="9182037" y="877982"/>
                  <a:pt x="9194754" y="1104527"/>
                </a:cubicBezTo>
                <a:cubicBezTo>
                  <a:pt x="9207471" y="1331072"/>
                  <a:pt x="9188459" y="1474189"/>
                  <a:pt x="9194754" y="1786905"/>
                </a:cubicBezTo>
                <a:cubicBezTo>
                  <a:pt x="9201049" y="2099621"/>
                  <a:pt x="9135140" y="2236191"/>
                  <a:pt x="9194754" y="2417237"/>
                </a:cubicBezTo>
                <a:cubicBezTo>
                  <a:pt x="9254368" y="2598283"/>
                  <a:pt x="9193328" y="2783581"/>
                  <a:pt x="9194754" y="2943478"/>
                </a:cubicBezTo>
                <a:cubicBezTo>
                  <a:pt x="9196180" y="3103375"/>
                  <a:pt x="9114801" y="3379151"/>
                  <a:pt x="9194754" y="3625856"/>
                </a:cubicBezTo>
                <a:cubicBezTo>
                  <a:pt x="9274707" y="3872561"/>
                  <a:pt x="9155958" y="4129303"/>
                  <a:pt x="9194754" y="4256188"/>
                </a:cubicBezTo>
                <a:cubicBezTo>
                  <a:pt x="9233550" y="4383073"/>
                  <a:pt x="9148048" y="4734555"/>
                  <a:pt x="9194754" y="5204578"/>
                </a:cubicBezTo>
                <a:cubicBezTo>
                  <a:pt x="9063082" y="5216502"/>
                  <a:pt x="9026872" y="5180141"/>
                  <a:pt x="8895924" y="5204578"/>
                </a:cubicBezTo>
                <a:cubicBezTo>
                  <a:pt x="8764976" y="5229015"/>
                  <a:pt x="8589847" y="5194023"/>
                  <a:pt x="8413200" y="5204578"/>
                </a:cubicBezTo>
                <a:cubicBezTo>
                  <a:pt x="8236553" y="5215133"/>
                  <a:pt x="8104305" y="5180801"/>
                  <a:pt x="8022423" y="5204578"/>
                </a:cubicBezTo>
                <a:cubicBezTo>
                  <a:pt x="7940541" y="5228355"/>
                  <a:pt x="7710085" y="5183725"/>
                  <a:pt x="7631646" y="5204578"/>
                </a:cubicBezTo>
                <a:cubicBezTo>
                  <a:pt x="7553207" y="5225431"/>
                  <a:pt x="7379513" y="5195102"/>
                  <a:pt x="7240869" y="5204578"/>
                </a:cubicBezTo>
                <a:cubicBezTo>
                  <a:pt x="7102225" y="5214054"/>
                  <a:pt x="6765048" y="5176412"/>
                  <a:pt x="6574249" y="5204578"/>
                </a:cubicBezTo>
                <a:cubicBezTo>
                  <a:pt x="6383450" y="5232744"/>
                  <a:pt x="6133063" y="5157114"/>
                  <a:pt x="5907629" y="5204578"/>
                </a:cubicBezTo>
                <a:cubicBezTo>
                  <a:pt x="5682195" y="5252042"/>
                  <a:pt x="5482278" y="5136274"/>
                  <a:pt x="5332957" y="5204578"/>
                </a:cubicBezTo>
                <a:cubicBezTo>
                  <a:pt x="5183636" y="5272882"/>
                  <a:pt x="4997172" y="5164692"/>
                  <a:pt x="4758285" y="5204578"/>
                </a:cubicBezTo>
                <a:cubicBezTo>
                  <a:pt x="4519398" y="5244464"/>
                  <a:pt x="4214726" y="5180894"/>
                  <a:pt x="3999718" y="5204578"/>
                </a:cubicBezTo>
                <a:cubicBezTo>
                  <a:pt x="3784710" y="5228262"/>
                  <a:pt x="3531431" y="5174212"/>
                  <a:pt x="3241151" y="5204578"/>
                </a:cubicBezTo>
                <a:cubicBezTo>
                  <a:pt x="2950871" y="5234944"/>
                  <a:pt x="3011597" y="5179006"/>
                  <a:pt x="2850374" y="5204578"/>
                </a:cubicBezTo>
                <a:cubicBezTo>
                  <a:pt x="2689151" y="5230150"/>
                  <a:pt x="2637767" y="5159580"/>
                  <a:pt x="2459597" y="5204578"/>
                </a:cubicBezTo>
                <a:cubicBezTo>
                  <a:pt x="2281427" y="5249576"/>
                  <a:pt x="2002295" y="5165730"/>
                  <a:pt x="1792977" y="5204578"/>
                </a:cubicBezTo>
                <a:cubicBezTo>
                  <a:pt x="1583659" y="5243426"/>
                  <a:pt x="1520408" y="5171087"/>
                  <a:pt x="1402200" y="5204578"/>
                </a:cubicBezTo>
                <a:cubicBezTo>
                  <a:pt x="1283992" y="5238069"/>
                  <a:pt x="1240438" y="5192094"/>
                  <a:pt x="1103370" y="5204578"/>
                </a:cubicBezTo>
                <a:cubicBezTo>
                  <a:pt x="966302" y="5217062"/>
                  <a:pt x="239960" y="5124943"/>
                  <a:pt x="0" y="5204578"/>
                </a:cubicBezTo>
                <a:cubicBezTo>
                  <a:pt x="-78079" y="4887776"/>
                  <a:pt x="1849" y="4773908"/>
                  <a:pt x="0" y="4522200"/>
                </a:cubicBezTo>
                <a:cubicBezTo>
                  <a:pt x="-1849" y="4270492"/>
                  <a:pt x="33739" y="4146526"/>
                  <a:pt x="0" y="3839822"/>
                </a:cubicBezTo>
                <a:cubicBezTo>
                  <a:pt x="-33739" y="3533118"/>
                  <a:pt x="38641" y="3448024"/>
                  <a:pt x="0" y="3313581"/>
                </a:cubicBezTo>
                <a:cubicBezTo>
                  <a:pt x="-38641" y="3179138"/>
                  <a:pt x="22392" y="3006754"/>
                  <a:pt x="0" y="2891432"/>
                </a:cubicBezTo>
                <a:cubicBezTo>
                  <a:pt x="-22392" y="2776110"/>
                  <a:pt x="22175" y="2484823"/>
                  <a:pt x="0" y="2365192"/>
                </a:cubicBezTo>
                <a:cubicBezTo>
                  <a:pt x="-22175" y="2245561"/>
                  <a:pt x="55022" y="1990771"/>
                  <a:pt x="0" y="1786905"/>
                </a:cubicBezTo>
                <a:cubicBezTo>
                  <a:pt x="-55022" y="1583039"/>
                  <a:pt x="45846" y="1359803"/>
                  <a:pt x="0" y="1156573"/>
                </a:cubicBezTo>
                <a:cubicBezTo>
                  <a:pt x="-45846" y="953343"/>
                  <a:pt x="19460" y="792500"/>
                  <a:pt x="0" y="630332"/>
                </a:cubicBezTo>
                <a:cubicBezTo>
                  <a:pt x="-19460" y="468164"/>
                  <a:pt x="48675" y="143102"/>
                  <a:pt x="0" y="0"/>
                </a:cubicBezTo>
                <a:close/>
              </a:path>
              <a:path w="9194754" h="5204578" stroke="0" extrusionOk="0">
                <a:moveTo>
                  <a:pt x="0" y="0"/>
                </a:moveTo>
                <a:cubicBezTo>
                  <a:pt x="98051" y="-42953"/>
                  <a:pt x="266394" y="37830"/>
                  <a:pt x="482725" y="0"/>
                </a:cubicBezTo>
                <a:cubicBezTo>
                  <a:pt x="699057" y="-37830"/>
                  <a:pt x="685460" y="21815"/>
                  <a:pt x="781554" y="0"/>
                </a:cubicBezTo>
                <a:cubicBezTo>
                  <a:pt x="877648" y="-21815"/>
                  <a:pt x="1105592" y="17601"/>
                  <a:pt x="1264279" y="0"/>
                </a:cubicBezTo>
                <a:cubicBezTo>
                  <a:pt x="1422967" y="-17601"/>
                  <a:pt x="1477274" y="29622"/>
                  <a:pt x="1655056" y="0"/>
                </a:cubicBezTo>
                <a:cubicBezTo>
                  <a:pt x="1832838" y="-29622"/>
                  <a:pt x="2016575" y="1388"/>
                  <a:pt x="2137780" y="0"/>
                </a:cubicBezTo>
                <a:cubicBezTo>
                  <a:pt x="2258985" y="-1388"/>
                  <a:pt x="2344998" y="17257"/>
                  <a:pt x="2528557" y="0"/>
                </a:cubicBezTo>
                <a:cubicBezTo>
                  <a:pt x="2712116" y="-17257"/>
                  <a:pt x="2691708" y="30543"/>
                  <a:pt x="2827387" y="0"/>
                </a:cubicBezTo>
                <a:cubicBezTo>
                  <a:pt x="2963066" y="-30543"/>
                  <a:pt x="3332079" y="65884"/>
                  <a:pt x="3494007" y="0"/>
                </a:cubicBezTo>
                <a:cubicBezTo>
                  <a:pt x="3655935" y="-65884"/>
                  <a:pt x="3847504" y="16116"/>
                  <a:pt x="4068679" y="0"/>
                </a:cubicBezTo>
                <a:cubicBezTo>
                  <a:pt x="4289854" y="-16116"/>
                  <a:pt x="4232084" y="15149"/>
                  <a:pt x="4367508" y="0"/>
                </a:cubicBezTo>
                <a:cubicBezTo>
                  <a:pt x="4502932" y="-15149"/>
                  <a:pt x="4892555" y="77451"/>
                  <a:pt x="5126075" y="0"/>
                </a:cubicBezTo>
                <a:cubicBezTo>
                  <a:pt x="5359595" y="-77451"/>
                  <a:pt x="5720918" y="6218"/>
                  <a:pt x="5884643" y="0"/>
                </a:cubicBezTo>
                <a:cubicBezTo>
                  <a:pt x="6048368" y="-6218"/>
                  <a:pt x="6191862" y="21418"/>
                  <a:pt x="6459315" y="0"/>
                </a:cubicBezTo>
                <a:cubicBezTo>
                  <a:pt x="6726768" y="-21418"/>
                  <a:pt x="6658541" y="21557"/>
                  <a:pt x="6758144" y="0"/>
                </a:cubicBezTo>
                <a:cubicBezTo>
                  <a:pt x="6857747" y="-21557"/>
                  <a:pt x="6961574" y="39445"/>
                  <a:pt x="7148921" y="0"/>
                </a:cubicBezTo>
                <a:cubicBezTo>
                  <a:pt x="7336268" y="-39445"/>
                  <a:pt x="7557551" y="76519"/>
                  <a:pt x="7815541" y="0"/>
                </a:cubicBezTo>
                <a:cubicBezTo>
                  <a:pt x="8073531" y="-76519"/>
                  <a:pt x="8306613" y="79665"/>
                  <a:pt x="8574108" y="0"/>
                </a:cubicBezTo>
                <a:cubicBezTo>
                  <a:pt x="8841603" y="-79665"/>
                  <a:pt x="9005562" y="19658"/>
                  <a:pt x="9194754" y="0"/>
                </a:cubicBezTo>
                <a:cubicBezTo>
                  <a:pt x="9200636" y="229906"/>
                  <a:pt x="9189047" y="375748"/>
                  <a:pt x="9194754" y="474195"/>
                </a:cubicBezTo>
                <a:cubicBezTo>
                  <a:pt x="9200461" y="572643"/>
                  <a:pt x="9188677" y="745172"/>
                  <a:pt x="9194754" y="896344"/>
                </a:cubicBezTo>
                <a:cubicBezTo>
                  <a:pt x="9200831" y="1047516"/>
                  <a:pt x="9187959" y="1202312"/>
                  <a:pt x="9194754" y="1422585"/>
                </a:cubicBezTo>
                <a:cubicBezTo>
                  <a:pt x="9201549" y="1642858"/>
                  <a:pt x="9185533" y="1780720"/>
                  <a:pt x="9194754" y="1948825"/>
                </a:cubicBezTo>
                <a:cubicBezTo>
                  <a:pt x="9203975" y="2116930"/>
                  <a:pt x="9182339" y="2373525"/>
                  <a:pt x="9194754" y="2579158"/>
                </a:cubicBezTo>
                <a:cubicBezTo>
                  <a:pt x="9207169" y="2784791"/>
                  <a:pt x="9139885" y="2928899"/>
                  <a:pt x="9194754" y="3105398"/>
                </a:cubicBezTo>
                <a:cubicBezTo>
                  <a:pt x="9249623" y="3281897"/>
                  <a:pt x="9189964" y="3505254"/>
                  <a:pt x="9194754" y="3683685"/>
                </a:cubicBezTo>
                <a:cubicBezTo>
                  <a:pt x="9199544" y="3862116"/>
                  <a:pt x="9176007" y="3943436"/>
                  <a:pt x="9194754" y="4157880"/>
                </a:cubicBezTo>
                <a:cubicBezTo>
                  <a:pt x="9213501" y="4372324"/>
                  <a:pt x="9148982" y="4464785"/>
                  <a:pt x="9194754" y="4580029"/>
                </a:cubicBezTo>
                <a:cubicBezTo>
                  <a:pt x="9240526" y="4695273"/>
                  <a:pt x="9191325" y="4911519"/>
                  <a:pt x="9194754" y="5204578"/>
                </a:cubicBezTo>
                <a:cubicBezTo>
                  <a:pt x="9047429" y="5248797"/>
                  <a:pt x="8973899" y="5171895"/>
                  <a:pt x="8803977" y="5204578"/>
                </a:cubicBezTo>
                <a:cubicBezTo>
                  <a:pt x="8634055" y="5237261"/>
                  <a:pt x="8469572" y="5200797"/>
                  <a:pt x="8137357" y="5204578"/>
                </a:cubicBezTo>
                <a:cubicBezTo>
                  <a:pt x="7805142" y="5208359"/>
                  <a:pt x="7840747" y="5165637"/>
                  <a:pt x="7562685" y="5204578"/>
                </a:cubicBezTo>
                <a:cubicBezTo>
                  <a:pt x="7284623" y="5243519"/>
                  <a:pt x="7237859" y="5154747"/>
                  <a:pt x="7079961" y="5204578"/>
                </a:cubicBezTo>
                <a:cubicBezTo>
                  <a:pt x="6922063" y="5254409"/>
                  <a:pt x="6879363" y="5173502"/>
                  <a:pt x="6689184" y="5204578"/>
                </a:cubicBezTo>
                <a:cubicBezTo>
                  <a:pt x="6499005" y="5235654"/>
                  <a:pt x="6250696" y="5202397"/>
                  <a:pt x="5930616" y="5204578"/>
                </a:cubicBezTo>
                <a:cubicBezTo>
                  <a:pt x="5610536" y="5206759"/>
                  <a:pt x="5633759" y="5175208"/>
                  <a:pt x="5447892" y="5204578"/>
                </a:cubicBezTo>
                <a:cubicBezTo>
                  <a:pt x="5262025" y="5233948"/>
                  <a:pt x="5010921" y="5156692"/>
                  <a:pt x="4873220" y="5204578"/>
                </a:cubicBezTo>
                <a:cubicBezTo>
                  <a:pt x="4735519" y="5252464"/>
                  <a:pt x="4603090" y="5182650"/>
                  <a:pt x="4390495" y="5204578"/>
                </a:cubicBezTo>
                <a:cubicBezTo>
                  <a:pt x="4177900" y="5226506"/>
                  <a:pt x="4129050" y="5163206"/>
                  <a:pt x="3907770" y="5204578"/>
                </a:cubicBezTo>
                <a:cubicBezTo>
                  <a:pt x="3686491" y="5245950"/>
                  <a:pt x="3562854" y="5144494"/>
                  <a:pt x="3333098" y="5204578"/>
                </a:cubicBezTo>
                <a:cubicBezTo>
                  <a:pt x="3103342" y="5264662"/>
                  <a:pt x="3141660" y="5175693"/>
                  <a:pt x="3034269" y="5204578"/>
                </a:cubicBezTo>
                <a:cubicBezTo>
                  <a:pt x="2926878" y="5233463"/>
                  <a:pt x="2748282" y="5191450"/>
                  <a:pt x="2643492" y="5204578"/>
                </a:cubicBezTo>
                <a:cubicBezTo>
                  <a:pt x="2538702" y="5217706"/>
                  <a:pt x="2434118" y="5172314"/>
                  <a:pt x="2344662" y="5204578"/>
                </a:cubicBezTo>
                <a:cubicBezTo>
                  <a:pt x="2255206" y="5236842"/>
                  <a:pt x="2044224" y="5174461"/>
                  <a:pt x="1861938" y="5204578"/>
                </a:cubicBezTo>
                <a:cubicBezTo>
                  <a:pt x="1679652" y="5234695"/>
                  <a:pt x="1281307" y="5167446"/>
                  <a:pt x="1103370" y="5204578"/>
                </a:cubicBezTo>
                <a:cubicBezTo>
                  <a:pt x="925433" y="5241710"/>
                  <a:pt x="790783" y="5177651"/>
                  <a:pt x="620646" y="5204578"/>
                </a:cubicBezTo>
                <a:cubicBezTo>
                  <a:pt x="450509" y="5231505"/>
                  <a:pt x="177481" y="5167425"/>
                  <a:pt x="0" y="5204578"/>
                </a:cubicBezTo>
                <a:cubicBezTo>
                  <a:pt x="-5759" y="5081432"/>
                  <a:pt x="2266" y="4979125"/>
                  <a:pt x="0" y="4782429"/>
                </a:cubicBezTo>
                <a:cubicBezTo>
                  <a:pt x="-2266" y="4585733"/>
                  <a:pt x="50916" y="4513061"/>
                  <a:pt x="0" y="4256188"/>
                </a:cubicBezTo>
                <a:cubicBezTo>
                  <a:pt x="-50916" y="3999315"/>
                  <a:pt x="47307" y="3934483"/>
                  <a:pt x="0" y="3781993"/>
                </a:cubicBezTo>
                <a:cubicBezTo>
                  <a:pt x="-47307" y="3629504"/>
                  <a:pt x="78337" y="3254634"/>
                  <a:pt x="0" y="3099615"/>
                </a:cubicBezTo>
                <a:cubicBezTo>
                  <a:pt x="-78337" y="2944596"/>
                  <a:pt x="56939" y="2695796"/>
                  <a:pt x="0" y="2521329"/>
                </a:cubicBezTo>
                <a:cubicBezTo>
                  <a:pt x="-56939" y="2346862"/>
                  <a:pt x="6454" y="2147613"/>
                  <a:pt x="0" y="1995088"/>
                </a:cubicBezTo>
                <a:cubicBezTo>
                  <a:pt x="-6454" y="1842563"/>
                  <a:pt x="52894" y="1612467"/>
                  <a:pt x="0" y="1312710"/>
                </a:cubicBezTo>
                <a:cubicBezTo>
                  <a:pt x="-52894" y="1012953"/>
                  <a:pt x="14732" y="772210"/>
                  <a:pt x="0" y="630332"/>
                </a:cubicBezTo>
                <a:cubicBezTo>
                  <a:pt x="-14732" y="488454"/>
                  <a:pt x="20988" y="234356"/>
                  <a:pt x="0" y="0"/>
                </a:cubicBezTo>
                <a:close/>
              </a:path>
            </a:pathLst>
          </a:custGeom>
          <a:ln w="12700"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18327963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7F68295-8A7D-2E55-D270-996B84273157}"/>
              </a:ext>
            </a:extLst>
          </p:cNvPr>
          <p:cNvSpPr/>
          <p:nvPr/>
        </p:nvSpPr>
        <p:spPr>
          <a:xfrm>
            <a:off x="600205" y="454985"/>
            <a:ext cx="1293091" cy="1209964"/>
          </a:xfrm>
          <a:custGeom>
            <a:avLst/>
            <a:gdLst>
              <a:gd name="connsiteX0" fmla="*/ 0 w 1293091"/>
              <a:gd name="connsiteY0" fmla="*/ 604982 h 1209964"/>
              <a:gd name="connsiteX1" fmla="*/ 646546 w 1293091"/>
              <a:gd name="connsiteY1" fmla="*/ 0 h 1209964"/>
              <a:gd name="connsiteX2" fmla="*/ 1293092 w 1293091"/>
              <a:gd name="connsiteY2" fmla="*/ 604982 h 1209964"/>
              <a:gd name="connsiteX3" fmla="*/ 646546 w 1293091"/>
              <a:gd name="connsiteY3" fmla="*/ 1209964 h 1209964"/>
              <a:gd name="connsiteX4" fmla="*/ 0 w 1293091"/>
              <a:gd name="connsiteY4" fmla="*/ 604982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3091" h="1209964" fill="none" extrusionOk="0">
                <a:moveTo>
                  <a:pt x="0" y="604982"/>
                </a:moveTo>
                <a:cubicBezTo>
                  <a:pt x="79774" y="337527"/>
                  <a:pt x="237727" y="-64887"/>
                  <a:pt x="646546" y="0"/>
                </a:cubicBezTo>
                <a:cubicBezTo>
                  <a:pt x="985475" y="1140"/>
                  <a:pt x="1286319" y="298231"/>
                  <a:pt x="1293092" y="604982"/>
                </a:cubicBezTo>
                <a:cubicBezTo>
                  <a:pt x="1293132" y="927277"/>
                  <a:pt x="933951" y="1233807"/>
                  <a:pt x="646546" y="1209964"/>
                </a:cubicBezTo>
                <a:cubicBezTo>
                  <a:pt x="266415" y="1180135"/>
                  <a:pt x="49978" y="911073"/>
                  <a:pt x="0" y="604982"/>
                </a:cubicBezTo>
                <a:close/>
              </a:path>
              <a:path w="1293091" h="1209964" stroke="0" extrusionOk="0">
                <a:moveTo>
                  <a:pt x="0" y="604982"/>
                </a:moveTo>
                <a:cubicBezTo>
                  <a:pt x="-36043" y="204396"/>
                  <a:pt x="338196" y="-21730"/>
                  <a:pt x="646546" y="0"/>
                </a:cubicBezTo>
                <a:cubicBezTo>
                  <a:pt x="1014402" y="22852"/>
                  <a:pt x="1279204" y="277335"/>
                  <a:pt x="1293092" y="604982"/>
                </a:cubicBezTo>
                <a:cubicBezTo>
                  <a:pt x="1218042" y="873978"/>
                  <a:pt x="1017742" y="1204717"/>
                  <a:pt x="646546" y="1209964"/>
                </a:cubicBezTo>
                <a:cubicBezTo>
                  <a:pt x="249703" y="1168518"/>
                  <a:pt x="24335" y="957544"/>
                  <a:pt x="0" y="604982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 descr="Imagen que contiene objeto, reloj, medidor&#10;&#10;Descripción generada automáticamente">
            <a:extLst>
              <a:ext uri="{FF2B5EF4-FFF2-40B4-BE49-F238E27FC236}">
                <a16:creationId xmlns:a16="http://schemas.microsoft.com/office/drawing/2014/main" id="{3C2C0906-A867-D54F-65E0-B00448DA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27" y="667912"/>
            <a:ext cx="498449" cy="7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3882"/>
            <a:ext cx="4642821" cy="365125"/>
          </a:xfrm>
        </p:spPr>
        <p:txBody>
          <a:bodyPr/>
          <a:lstStyle/>
          <a:p>
            <a:fld id="{7478F0DE-ADB6-1248-85E7-5E270E80E00C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6428999" y="99977"/>
            <a:ext cx="4924801" cy="6658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“Tras la ostomía, aparecieron preocupaciones y dudas, me ayudó mucho conocer a otros en mi situación. Del grupo de </a:t>
            </a:r>
            <a:r>
              <a:rPr lang="es-ES" sz="4000" i="1" dirty="0" err="1">
                <a:solidFill>
                  <a:srgbClr val="24C347"/>
                </a:solidFill>
              </a:rPr>
              <a:t>ostomizados</a:t>
            </a:r>
            <a:r>
              <a:rPr lang="es-ES" sz="4000" i="1" dirty="0">
                <a:solidFill>
                  <a:srgbClr val="24C347"/>
                </a:solidFill>
              </a:rPr>
              <a:t> he recibido mucho apoyo en mis primeros pasos como </a:t>
            </a:r>
            <a:r>
              <a:rPr lang="es-ES" sz="4000" i="1" dirty="0" err="1">
                <a:solidFill>
                  <a:srgbClr val="24C347"/>
                </a:solidFill>
              </a:rPr>
              <a:t>ostomizado</a:t>
            </a:r>
            <a:r>
              <a:rPr lang="es-ES" sz="4000" i="1" dirty="0">
                <a:solidFill>
                  <a:srgbClr val="24C347"/>
                </a:solidFill>
              </a:rPr>
              <a:t>. Me gustaría colaborar en el futuro para ayudar a otros”</a:t>
            </a:r>
            <a:br>
              <a:rPr lang="es-ES" sz="4000" i="1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938DCC1-4370-DE54-0C2B-AE0A71A3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07" y="496385"/>
            <a:ext cx="5657693" cy="4243270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C960F354-7511-508D-A56C-A167D6F1FD72}"/>
              </a:ext>
            </a:extLst>
          </p:cNvPr>
          <p:cNvSpPr txBox="1">
            <a:spLocks/>
          </p:cNvSpPr>
          <p:nvPr/>
        </p:nvSpPr>
        <p:spPr>
          <a:xfrm>
            <a:off x="438307" y="4987250"/>
            <a:ext cx="6671351" cy="1374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Francisco</a:t>
            </a:r>
          </a:p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Paciente </a:t>
            </a:r>
            <a:r>
              <a:rPr lang="es-ES" sz="6400" dirty="0" err="1">
                <a:solidFill>
                  <a:schemeClr val="tx2">
                    <a:lumMod val="75000"/>
                  </a:schemeClr>
                </a:solidFill>
              </a:rPr>
              <a:t>ostomizado</a:t>
            </a:r>
            <a:br>
              <a:rPr lang="es-ES" sz="6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73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6274029" y="807997"/>
            <a:ext cx="4924801" cy="49969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“Como paciente experta que ha vivido una ostomía, estoy en este grupo para ayudar en todo lo que pueda a los nuevos pacientes </a:t>
            </a:r>
            <a:r>
              <a:rPr lang="es-ES" sz="4000" i="1" dirty="0" err="1">
                <a:solidFill>
                  <a:srgbClr val="24C347"/>
                </a:solidFill>
              </a:rPr>
              <a:t>ostomizados</a:t>
            </a:r>
            <a:r>
              <a:rPr lang="es-ES" sz="4000" i="1" dirty="0">
                <a:solidFill>
                  <a:srgbClr val="24C347"/>
                </a:solidFill>
              </a:rPr>
              <a:t>”.</a:t>
            </a:r>
            <a:br>
              <a:rPr lang="es-ES" sz="4000" i="1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  <p:pic>
        <p:nvPicPr>
          <p:cNvPr id="3" name="Imagen 2" descr="Imagen que contiene parado, cuarto&#10;&#10;Descripción generada automáticamente">
            <a:extLst>
              <a:ext uri="{FF2B5EF4-FFF2-40B4-BE49-F238E27FC236}">
                <a16:creationId xmlns:a16="http://schemas.microsoft.com/office/drawing/2014/main" id="{010D37FC-E8F0-4147-BB45-9133B9AB3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9" r="6778"/>
          <a:stretch/>
        </p:blipFill>
        <p:spPr>
          <a:xfrm>
            <a:off x="438307" y="282539"/>
            <a:ext cx="5280860" cy="4813443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8EF9887E-5035-5DF1-870A-2F7617FFCBDF}"/>
              </a:ext>
            </a:extLst>
          </p:cNvPr>
          <p:cNvSpPr txBox="1">
            <a:spLocks/>
          </p:cNvSpPr>
          <p:nvPr/>
        </p:nvSpPr>
        <p:spPr>
          <a:xfrm>
            <a:off x="438307" y="5201096"/>
            <a:ext cx="6671351" cy="1374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Esther</a:t>
            </a:r>
          </a:p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Paciente </a:t>
            </a:r>
            <a:r>
              <a:rPr lang="es-ES" sz="6400" dirty="0" err="1">
                <a:solidFill>
                  <a:schemeClr val="tx2">
                    <a:lumMod val="75000"/>
                  </a:schemeClr>
                </a:solidFill>
              </a:rPr>
              <a:t>ostomizada</a:t>
            </a:r>
            <a:br>
              <a:rPr lang="es-ES" sz="6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64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3" name="Imagen 2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D065F466-BCD3-B95F-91A3-3A7856FEA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53"/>
          <a:stretch/>
        </p:blipFill>
        <p:spPr>
          <a:xfrm>
            <a:off x="3246846" y="184238"/>
            <a:ext cx="5917701" cy="64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8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6096001" y="807998"/>
            <a:ext cx="5102830" cy="5222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“Un golpe inesperado, la terrible palabra cáncer, tras el mazazo inicial, se van superando etapas. Y no estar solo, el GRUPO DE APOYO como una familia para lograr una recuperación integral. GRACIAS</a:t>
            </a:r>
          </a:p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Y una solución, siempre una salida”</a:t>
            </a:r>
            <a:br>
              <a:rPr lang="es-ES" sz="4000" i="1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666569E7-8966-5AD4-CBBE-2C830121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95" y="621194"/>
            <a:ext cx="5102830" cy="3827123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16D78FB5-7A25-FF29-0431-65CE9BA23FA6}"/>
              </a:ext>
            </a:extLst>
          </p:cNvPr>
          <p:cNvSpPr txBox="1">
            <a:spLocks/>
          </p:cNvSpPr>
          <p:nvPr/>
        </p:nvSpPr>
        <p:spPr>
          <a:xfrm>
            <a:off x="584222" y="4723232"/>
            <a:ext cx="6671351" cy="1374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Rafael</a:t>
            </a:r>
          </a:p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Paciente </a:t>
            </a:r>
            <a:r>
              <a:rPr lang="es-ES" sz="6400" dirty="0" err="1">
                <a:solidFill>
                  <a:schemeClr val="tx2">
                    <a:lumMod val="75000"/>
                  </a:schemeClr>
                </a:solidFill>
              </a:rPr>
              <a:t>ostomizado</a:t>
            </a:r>
            <a:br>
              <a:rPr lang="es-ES" sz="6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626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AAEE27FE-5EF0-AE48-A5B6-3178A36FC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381" y="761183"/>
            <a:ext cx="10649504" cy="1655762"/>
          </a:xfrm>
        </p:spPr>
        <p:txBody>
          <a:bodyPr>
            <a:normAutofit/>
          </a:bodyPr>
          <a:lstStyle/>
          <a:p>
            <a:r>
              <a:rPr lang="es-ES" dirty="0"/>
              <a:t>Estamos en la </a:t>
            </a:r>
            <a:r>
              <a:rPr lang="es-ES" b="1" dirty="0"/>
              <a:t>Asociación Contra el Cáncer de la Rioja </a:t>
            </a:r>
            <a:r>
              <a:rPr lang="es-ES" dirty="0"/>
              <a:t>un </a:t>
            </a:r>
            <a:r>
              <a:rPr lang="es-ES" b="1" dirty="0">
                <a:solidFill>
                  <a:schemeClr val="tx2"/>
                </a:solidFill>
              </a:rPr>
              <a:t>martes al mes de las 18:00 a las 19:30</a:t>
            </a:r>
          </a:p>
        </p:txBody>
      </p:sp>
      <p:sp>
        <p:nvSpPr>
          <p:cNvPr id="2" name="Subtítulo 4">
            <a:extLst>
              <a:ext uri="{FF2B5EF4-FFF2-40B4-BE49-F238E27FC236}">
                <a16:creationId xmlns:a16="http://schemas.microsoft.com/office/drawing/2014/main" id="{18E2CD8E-4429-F6B5-956F-2A141221A883}"/>
              </a:ext>
            </a:extLst>
          </p:cNvPr>
          <p:cNvSpPr txBox="1">
            <a:spLocks/>
          </p:cNvSpPr>
          <p:nvPr/>
        </p:nvSpPr>
        <p:spPr>
          <a:xfrm>
            <a:off x="1623495" y="1472877"/>
            <a:ext cx="460567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s-ES" b="1" dirty="0">
                <a:solidFill>
                  <a:schemeClr val="tx2"/>
                </a:solidFill>
              </a:rPr>
              <a:t>-</a:t>
            </a:r>
            <a:r>
              <a:rPr lang="es-ES" dirty="0"/>
              <a:t> En la sede de Logroño: </a:t>
            </a:r>
            <a:r>
              <a:rPr lang="es-ES" b="1" dirty="0">
                <a:solidFill>
                  <a:schemeClr val="tx2"/>
                </a:solidFill>
              </a:rPr>
              <a:t>Calle Lardero nº11 Bajo</a:t>
            </a:r>
          </a:p>
          <a:p>
            <a:pPr algn="r"/>
            <a:endParaRPr lang="es-ES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6528D60-3783-C425-B53E-E7F5C2B2C363}"/>
              </a:ext>
            </a:extLst>
          </p:cNvPr>
          <p:cNvSpPr txBox="1">
            <a:spLocks/>
          </p:cNvSpPr>
          <p:nvPr/>
        </p:nvSpPr>
        <p:spPr>
          <a:xfrm>
            <a:off x="1160754" y="2959184"/>
            <a:ext cx="460567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2"/>
                </a:solidFill>
              </a:rPr>
              <a:t>-</a:t>
            </a:r>
            <a:r>
              <a:rPr lang="es-ES" dirty="0"/>
              <a:t> Próximas fechas:</a:t>
            </a:r>
          </a:p>
        </p:txBody>
      </p:sp>
      <p:graphicFrame>
        <p:nvGraphicFramePr>
          <p:cNvPr id="9" name="Tabla 6">
            <a:extLst>
              <a:ext uri="{FF2B5EF4-FFF2-40B4-BE49-F238E27FC236}">
                <a16:creationId xmlns:a16="http://schemas.microsoft.com/office/drawing/2014/main" id="{A2392200-07C5-A9EB-BC78-DFB7E9029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40647"/>
              </p:ext>
            </p:extLst>
          </p:nvPr>
        </p:nvGraphicFramePr>
        <p:xfrm>
          <a:off x="1034067" y="3604333"/>
          <a:ext cx="4859044" cy="2867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024">
                  <a:extLst>
                    <a:ext uri="{9D8B030D-6E8A-4147-A177-3AD203B41FA5}">
                      <a16:colId xmlns:a16="http://schemas.microsoft.com/office/drawing/2014/main" val="487385366"/>
                    </a:ext>
                  </a:extLst>
                </a:gridCol>
                <a:gridCol w="2974020">
                  <a:extLst>
                    <a:ext uri="{9D8B030D-6E8A-4147-A177-3AD203B41FA5}">
                      <a16:colId xmlns:a16="http://schemas.microsoft.com/office/drawing/2014/main" val="4103582736"/>
                    </a:ext>
                  </a:extLst>
                </a:gridCol>
              </a:tblGrid>
              <a:tr h="71687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FFFFFF"/>
                          </a:solidFill>
                        </a:rPr>
                        <a:t>DÍA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FFFFFF"/>
                          </a:solidFill>
                        </a:rPr>
                        <a:t>MATERIA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394341"/>
                  </a:ext>
                </a:extLst>
              </a:tr>
              <a:tr h="71687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24 de Octubre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Síndrome de resección anterior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100358"/>
                  </a:ext>
                </a:extLst>
              </a:tr>
              <a:tr h="71687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14 de Noviembre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Materiales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682004"/>
                  </a:ext>
                </a:extLst>
              </a:tr>
              <a:tr h="71687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12 de Diciembre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Dietas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28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22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5527013" y="982659"/>
            <a:ext cx="5717809" cy="4287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La Asociación Española Contra el Cáncer</a:t>
            </a:r>
            <a:r>
              <a:rPr lang="es-ES" sz="4000" dirty="0">
                <a:solidFill>
                  <a:srgbClr val="24C347"/>
                </a:solidFill>
              </a:rPr>
              <a:t> dispone de un baño adaptado para </a:t>
            </a:r>
            <a:r>
              <a:rPr lang="es-ES" sz="4000" dirty="0" err="1">
                <a:solidFill>
                  <a:srgbClr val="24C347"/>
                </a:solidFill>
              </a:rPr>
              <a:t>ostomizados</a:t>
            </a:r>
            <a:r>
              <a:rPr lang="es-ES" sz="4000" dirty="0">
                <a:solidFill>
                  <a:srgbClr val="24C347"/>
                </a:solidFill>
              </a:rPr>
              <a:t> de acceso libre</a:t>
            </a:r>
          </a:p>
        </p:txBody>
      </p:sp>
      <p:pic>
        <p:nvPicPr>
          <p:cNvPr id="3" name="Imagen 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315E449F-9551-EE75-46B4-83343F884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181" y="1259039"/>
            <a:ext cx="5786561" cy="4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3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18</a:t>
            </a:fld>
            <a:endParaRPr lang="es-ES"/>
          </a:p>
        </p:txBody>
      </p:sp>
      <p:pic>
        <p:nvPicPr>
          <p:cNvPr id="8" name="Imagen 7" descr="Un bano con un inodoro&#10;&#10;Descripción generada automáticamente con confianza baja">
            <a:extLst>
              <a:ext uri="{FF2B5EF4-FFF2-40B4-BE49-F238E27FC236}">
                <a16:creationId xmlns:a16="http://schemas.microsoft.com/office/drawing/2014/main" id="{460F53E9-5299-ABD0-5C07-305411B2D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946" y="120363"/>
            <a:ext cx="8469330" cy="63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19</a:t>
            </a:fld>
            <a:endParaRPr lang="es-ES"/>
          </a:p>
        </p:txBody>
      </p:sp>
      <p:pic>
        <p:nvPicPr>
          <p:cNvPr id="3" name="Imagen 2" descr="Un grupo de personas posando delante de una pared&#10;&#10;Descripción generada automáticamente">
            <a:extLst>
              <a:ext uri="{FF2B5EF4-FFF2-40B4-BE49-F238E27FC236}">
                <a16:creationId xmlns:a16="http://schemas.microsoft.com/office/drawing/2014/main" id="{CF6238B4-F830-E5BD-3247-4B239A023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6" t="14382" r="12846" b="3820"/>
          <a:stretch/>
        </p:blipFill>
        <p:spPr>
          <a:xfrm>
            <a:off x="375863" y="624155"/>
            <a:ext cx="6386056" cy="5251186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0C0CBFAE-FEBC-A844-AE9D-8B3D27453A68}"/>
              </a:ext>
            </a:extLst>
          </p:cNvPr>
          <p:cNvSpPr txBox="1">
            <a:spLocks/>
          </p:cNvSpPr>
          <p:nvPr/>
        </p:nvSpPr>
        <p:spPr>
          <a:xfrm>
            <a:off x="7202184" y="472611"/>
            <a:ext cx="4042638" cy="56610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Estamos trabajando para conseguir adaptar más baños para </a:t>
            </a:r>
            <a:r>
              <a:rPr lang="es-ES" sz="4000" i="1" dirty="0" err="1">
                <a:solidFill>
                  <a:srgbClr val="24C347"/>
                </a:solidFill>
              </a:rPr>
              <a:t>ostomizados</a:t>
            </a:r>
            <a:r>
              <a:rPr lang="es-ES" sz="4000" i="1" dirty="0">
                <a:solidFill>
                  <a:srgbClr val="24C347"/>
                </a:solidFill>
              </a:rPr>
              <a:t> en nuestro entorno</a:t>
            </a:r>
            <a:endParaRPr lang="es-ES" sz="4000" dirty="0">
              <a:solidFill>
                <a:srgbClr val="24C3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0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72CA73A4-A958-7A4F-B3D0-27E742F8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132" y="4012706"/>
            <a:ext cx="5746810" cy="1095653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es-ES" sz="2000" b="1" dirty="0"/>
              <a:t>Es normal que tenga </a:t>
            </a:r>
            <a:r>
              <a:rPr lang="es-ES" sz="2000" b="1" u="sng" dirty="0"/>
              <a:t>dudas, miedos e inseguridades…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7F76466-A3F8-4949-BBBE-9AE46F8C5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120" y="856033"/>
            <a:ext cx="9144000" cy="1318996"/>
          </a:xfrm>
        </p:spPr>
        <p:txBody>
          <a:bodyPr/>
          <a:lstStyle/>
          <a:p>
            <a:r>
              <a:rPr lang="es-ES" i="1" dirty="0"/>
              <a:t>“Paciente Experto”</a:t>
            </a:r>
          </a:p>
        </p:txBody>
      </p:sp>
      <p:sp>
        <p:nvSpPr>
          <p:cNvPr id="2" name="Subtítulo 4">
            <a:extLst>
              <a:ext uri="{FF2B5EF4-FFF2-40B4-BE49-F238E27FC236}">
                <a16:creationId xmlns:a16="http://schemas.microsoft.com/office/drawing/2014/main" id="{C8C64647-A7ED-3C75-0996-42D483CB4767}"/>
              </a:ext>
            </a:extLst>
          </p:cNvPr>
          <p:cNvSpPr txBox="1">
            <a:spLocks/>
          </p:cNvSpPr>
          <p:nvPr/>
        </p:nvSpPr>
        <p:spPr>
          <a:xfrm>
            <a:off x="426132" y="2576297"/>
            <a:ext cx="5566295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s-ES" sz="2000" dirty="0"/>
              <a:t>Todos los años, a muchos pacientes </a:t>
            </a:r>
            <a:r>
              <a:rPr lang="es-ES" sz="2000"/>
              <a:t>con cáncer se </a:t>
            </a:r>
            <a:r>
              <a:rPr lang="es-ES" sz="2000" dirty="0"/>
              <a:t>les realiza una ostomía.</a:t>
            </a:r>
          </a:p>
          <a:p>
            <a:pPr algn="r">
              <a:lnSpc>
                <a:spcPct val="150000"/>
              </a:lnSpc>
            </a:pPr>
            <a:endParaRPr lang="es-ES" sz="2000" dirty="0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A89A506F-5DF1-30EB-E1BA-FE548CA68C8C}"/>
              </a:ext>
            </a:extLst>
          </p:cNvPr>
          <p:cNvSpPr txBox="1">
            <a:spLocks/>
          </p:cNvSpPr>
          <p:nvPr/>
        </p:nvSpPr>
        <p:spPr>
          <a:xfrm>
            <a:off x="1851102" y="5108359"/>
            <a:ext cx="9914766" cy="1318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dirty="0"/>
              <a:t>¡ACERCATE!</a:t>
            </a:r>
          </a:p>
        </p:txBody>
      </p:sp>
      <p:pic>
        <p:nvPicPr>
          <p:cNvPr id="4" name="Imagen 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8AEE1FD-E4C8-4A50-9E9E-DDC799751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154" y="5510756"/>
            <a:ext cx="692558" cy="7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9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B44091-C231-DB40-ABF6-C94EF64F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11" y="847494"/>
            <a:ext cx="8461917" cy="3256156"/>
          </a:xfrm>
        </p:spPr>
        <p:txBody>
          <a:bodyPr>
            <a:normAutofit/>
          </a:bodyPr>
          <a:lstStyle/>
          <a:p>
            <a:r>
              <a:rPr lang="es-ES" sz="11500" dirty="0"/>
              <a:t>MUCHAS GRACIAS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BF81CBAA-6EE6-7642-B97E-2C54B1EC12D0}"/>
              </a:ext>
            </a:extLst>
          </p:cNvPr>
          <p:cNvSpPr txBox="1">
            <a:spLocks/>
          </p:cNvSpPr>
          <p:nvPr/>
        </p:nvSpPr>
        <p:spPr>
          <a:xfrm>
            <a:off x="3302694" y="4588287"/>
            <a:ext cx="4642822" cy="1990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</a:rPr>
              <a:t>CONTACTANOS:</a:t>
            </a:r>
          </a:p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</a:rPr>
              <a:t>Calle Lardero 11 Bajo (Logroño)</a:t>
            </a:r>
          </a:p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</a:rPr>
              <a:t>941 244 412</a:t>
            </a:r>
          </a:p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  <a:hlinkClick r:id="rId2"/>
              </a:rPr>
              <a:t>larioja@contraelcancer.es</a:t>
            </a:r>
            <a:endParaRPr lang="es-E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</a:rPr>
              <a:t>900 100 036 </a:t>
            </a:r>
          </a:p>
        </p:txBody>
      </p:sp>
    </p:spTree>
    <p:extLst>
      <p:ext uri="{BB962C8B-B14F-4D97-AF65-F5344CB8AC3E}">
        <p14:creationId xmlns:p14="http://schemas.microsoft.com/office/powerpoint/2010/main" val="324214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3404055D-E219-2C45-A4D8-E3BE8DE56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582" y="4624064"/>
            <a:ext cx="6093638" cy="1560977"/>
          </a:xfrm>
        </p:spPr>
        <p:txBody>
          <a:bodyPr>
            <a:normAutofit fontScale="92500"/>
          </a:bodyPr>
          <a:lstStyle/>
          <a:p>
            <a:r>
              <a:rPr lang="es-ES" sz="6200" b="1" u="sng" dirty="0"/>
              <a:t>AUTOCUIDARSE</a:t>
            </a:r>
          </a:p>
          <a:p>
            <a:endParaRPr lang="es-E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166943-1405-43CF-8426-86B78445E46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F75A5E95-EC27-2D62-3D8F-2413C3CE6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221" y="585091"/>
            <a:ext cx="11167442" cy="31728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24C347"/>
                </a:solidFill>
              </a:rPr>
              <a:t>Un espacio donde compartir, aprender y resolver dudas entre vosotros, </a:t>
            </a:r>
            <a:br>
              <a:rPr lang="es-ES" sz="4000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para aprender a: </a:t>
            </a:r>
            <a:br>
              <a:rPr lang="es-ES" sz="4000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225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7F68295-8A7D-2E55-D270-996B84273157}"/>
              </a:ext>
            </a:extLst>
          </p:cNvPr>
          <p:cNvSpPr/>
          <p:nvPr/>
        </p:nvSpPr>
        <p:spPr>
          <a:xfrm>
            <a:off x="600205" y="454985"/>
            <a:ext cx="1293091" cy="1209964"/>
          </a:xfrm>
          <a:custGeom>
            <a:avLst/>
            <a:gdLst>
              <a:gd name="connsiteX0" fmla="*/ 0 w 1293091"/>
              <a:gd name="connsiteY0" fmla="*/ 604982 h 1209964"/>
              <a:gd name="connsiteX1" fmla="*/ 646546 w 1293091"/>
              <a:gd name="connsiteY1" fmla="*/ 0 h 1209964"/>
              <a:gd name="connsiteX2" fmla="*/ 1293092 w 1293091"/>
              <a:gd name="connsiteY2" fmla="*/ 604982 h 1209964"/>
              <a:gd name="connsiteX3" fmla="*/ 646546 w 1293091"/>
              <a:gd name="connsiteY3" fmla="*/ 1209964 h 1209964"/>
              <a:gd name="connsiteX4" fmla="*/ 0 w 1293091"/>
              <a:gd name="connsiteY4" fmla="*/ 604982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3091" h="1209964" fill="none" extrusionOk="0">
                <a:moveTo>
                  <a:pt x="0" y="604982"/>
                </a:moveTo>
                <a:cubicBezTo>
                  <a:pt x="79774" y="337527"/>
                  <a:pt x="237727" y="-64887"/>
                  <a:pt x="646546" y="0"/>
                </a:cubicBezTo>
                <a:cubicBezTo>
                  <a:pt x="985475" y="1140"/>
                  <a:pt x="1286319" y="298231"/>
                  <a:pt x="1293092" y="604982"/>
                </a:cubicBezTo>
                <a:cubicBezTo>
                  <a:pt x="1293132" y="927277"/>
                  <a:pt x="933951" y="1233807"/>
                  <a:pt x="646546" y="1209964"/>
                </a:cubicBezTo>
                <a:cubicBezTo>
                  <a:pt x="266415" y="1180135"/>
                  <a:pt x="49978" y="911073"/>
                  <a:pt x="0" y="604982"/>
                </a:cubicBezTo>
                <a:close/>
              </a:path>
              <a:path w="1293091" h="1209964" stroke="0" extrusionOk="0">
                <a:moveTo>
                  <a:pt x="0" y="604982"/>
                </a:moveTo>
                <a:cubicBezTo>
                  <a:pt x="-36043" y="204396"/>
                  <a:pt x="338196" y="-21730"/>
                  <a:pt x="646546" y="0"/>
                </a:cubicBezTo>
                <a:cubicBezTo>
                  <a:pt x="1014402" y="22852"/>
                  <a:pt x="1279204" y="277335"/>
                  <a:pt x="1293092" y="604982"/>
                </a:cubicBezTo>
                <a:cubicBezTo>
                  <a:pt x="1218042" y="873978"/>
                  <a:pt x="1017742" y="1204717"/>
                  <a:pt x="646546" y="1209964"/>
                </a:cubicBezTo>
                <a:cubicBezTo>
                  <a:pt x="249703" y="1168518"/>
                  <a:pt x="24335" y="957544"/>
                  <a:pt x="0" y="604982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E244AF9B-1A66-0532-F3A5-3E894531DC9E}"/>
              </a:ext>
            </a:extLst>
          </p:cNvPr>
          <p:cNvSpPr txBox="1">
            <a:spLocks/>
          </p:cNvSpPr>
          <p:nvPr/>
        </p:nvSpPr>
        <p:spPr>
          <a:xfrm>
            <a:off x="2531327" y="120363"/>
            <a:ext cx="9233211" cy="20522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100" dirty="0">
                <a:solidFill>
                  <a:srgbClr val="24C347"/>
                </a:solidFill>
              </a:rPr>
              <a:t>Para ello se tratan temas como:</a:t>
            </a:r>
            <a:br>
              <a:rPr lang="es-ES" sz="2800" dirty="0">
                <a:solidFill>
                  <a:srgbClr val="24C347"/>
                </a:solidFill>
              </a:rPr>
            </a:br>
            <a:r>
              <a:rPr lang="es-ES" sz="2800" dirty="0">
                <a:solidFill>
                  <a:srgbClr val="24C347"/>
                </a:solidFill>
              </a:rPr>
              <a:t>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CCB043F-760F-8B5D-997C-53E054FFAABA}"/>
              </a:ext>
            </a:extLst>
          </p:cNvPr>
          <p:cNvGrpSpPr/>
          <p:nvPr/>
        </p:nvGrpSpPr>
        <p:grpSpPr>
          <a:xfrm>
            <a:off x="702528" y="2603595"/>
            <a:ext cx="3405470" cy="1112654"/>
            <a:chOff x="5152" y="103032"/>
            <a:chExt cx="2781635" cy="1112654"/>
          </a:xfrm>
        </p:grpSpPr>
        <p:sp>
          <p:nvSpPr>
            <p:cNvPr id="8" name="Flecha: cheurón 7">
              <a:extLst>
                <a:ext uri="{FF2B5EF4-FFF2-40B4-BE49-F238E27FC236}">
                  <a16:creationId xmlns:a16="http://schemas.microsoft.com/office/drawing/2014/main" id="{5EF02768-353C-5609-1C9F-021CC2B6B660}"/>
                </a:ext>
              </a:extLst>
            </p:cNvPr>
            <p:cNvSpPr/>
            <p:nvPr/>
          </p:nvSpPr>
          <p:spPr>
            <a:xfrm>
              <a:off x="5152" y="103032"/>
              <a:ext cx="2781635" cy="1112654"/>
            </a:xfrm>
            <a:prstGeom prst="chevron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Flecha: cheurón 4">
              <a:extLst>
                <a:ext uri="{FF2B5EF4-FFF2-40B4-BE49-F238E27FC236}">
                  <a16:creationId xmlns:a16="http://schemas.microsoft.com/office/drawing/2014/main" id="{FC1B7A48-E13F-886A-E251-A6E067857BCC}"/>
                </a:ext>
              </a:extLst>
            </p:cNvPr>
            <p:cNvSpPr txBox="1"/>
            <p:nvPr/>
          </p:nvSpPr>
          <p:spPr>
            <a:xfrm>
              <a:off x="561479" y="103032"/>
              <a:ext cx="1668981" cy="111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8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Vida social</a:t>
              </a:r>
              <a:endParaRPr lang="es-ES_tradnl" sz="2800" kern="12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71D13736-E5BF-45A3-536E-597C1C87680D}"/>
              </a:ext>
            </a:extLst>
          </p:cNvPr>
          <p:cNvGrpSpPr/>
          <p:nvPr/>
        </p:nvGrpSpPr>
        <p:grpSpPr>
          <a:xfrm>
            <a:off x="3809969" y="2603595"/>
            <a:ext cx="3694802" cy="1053886"/>
            <a:chOff x="30318" y="92900"/>
            <a:chExt cx="2791147" cy="1112654"/>
          </a:xfrm>
        </p:grpSpPr>
        <p:sp>
          <p:nvSpPr>
            <p:cNvPr id="26" name="Flecha: cheurón 25">
              <a:extLst>
                <a:ext uri="{FF2B5EF4-FFF2-40B4-BE49-F238E27FC236}">
                  <a16:creationId xmlns:a16="http://schemas.microsoft.com/office/drawing/2014/main" id="{9DDBEF85-B5B4-8AE1-FF97-2F76181FCD3C}"/>
                </a:ext>
              </a:extLst>
            </p:cNvPr>
            <p:cNvSpPr/>
            <p:nvPr/>
          </p:nvSpPr>
          <p:spPr>
            <a:xfrm>
              <a:off x="30318" y="92900"/>
              <a:ext cx="2781635" cy="1112654"/>
            </a:xfrm>
            <a:prstGeom prst="chevron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7" name="Flecha: cheurón 4">
              <a:extLst>
                <a:ext uri="{FF2B5EF4-FFF2-40B4-BE49-F238E27FC236}">
                  <a16:creationId xmlns:a16="http://schemas.microsoft.com/office/drawing/2014/main" id="{14938EBD-608D-6012-CB87-8321DE7B6AC2}"/>
                </a:ext>
              </a:extLst>
            </p:cNvPr>
            <p:cNvSpPr txBox="1"/>
            <p:nvPr/>
          </p:nvSpPr>
          <p:spPr>
            <a:xfrm>
              <a:off x="367177" y="92900"/>
              <a:ext cx="2454288" cy="111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 kern="12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Higiene y cuidados</a:t>
              </a:r>
              <a:endParaRPr lang="es-ES_tradnl" sz="3600" kern="12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6370377-E6EE-2CC1-61B5-8A371E148322}"/>
              </a:ext>
            </a:extLst>
          </p:cNvPr>
          <p:cNvGrpSpPr/>
          <p:nvPr/>
        </p:nvGrpSpPr>
        <p:grpSpPr>
          <a:xfrm>
            <a:off x="7133091" y="2586749"/>
            <a:ext cx="3562818" cy="1053886"/>
            <a:chOff x="5152" y="103032"/>
            <a:chExt cx="2781635" cy="1112654"/>
          </a:xfrm>
        </p:grpSpPr>
        <p:sp>
          <p:nvSpPr>
            <p:cNvPr id="29" name="Flecha: cheurón 28">
              <a:extLst>
                <a:ext uri="{FF2B5EF4-FFF2-40B4-BE49-F238E27FC236}">
                  <a16:creationId xmlns:a16="http://schemas.microsoft.com/office/drawing/2014/main" id="{EEDDDB2A-2CE3-2DF7-BC33-C53C3714EF72}"/>
                </a:ext>
              </a:extLst>
            </p:cNvPr>
            <p:cNvSpPr/>
            <p:nvPr/>
          </p:nvSpPr>
          <p:spPr>
            <a:xfrm>
              <a:off x="5152" y="103032"/>
              <a:ext cx="2781635" cy="1112654"/>
            </a:xfrm>
            <a:prstGeom prst="chevron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0" name="Flecha: cheurón 4">
              <a:extLst>
                <a:ext uri="{FF2B5EF4-FFF2-40B4-BE49-F238E27FC236}">
                  <a16:creationId xmlns:a16="http://schemas.microsoft.com/office/drawing/2014/main" id="{A3573B81-2D98-BF98-48E2-47B39D512F48}"/>
                </a:ext>
              </a:extLst>
            </p:cNvPr>
            <p:cNvSpPr txBox="1"/>
            <p:nvPr/>
          </p:nvSpPr>
          <p:spPr>
            <a:xfrm>
              <a:off x="561479" y="103032"/>
              <a:ext cx="1668981" cy="111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000" kern="12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Complicaciones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9DD84DD-8EC3-FF2B-51A2-ACC74433973E}"/>
              </a:ext>
            </a:extLst>
          </p:cNvPr>
          <p:cNvGrpSpPr/>
          <p:nvPr/>
        </p:nvGrpSpPr>
        <p:grpSpPr>
          <a:xfrm>
            <a:off x="1462834" y="4049932"/>
            <a:ext cx="3248882" cy="1112654"/>
            <a:chOff x="5152" y="103032"/>
            <a:chExt cx="2781635" cy="1112654"/>
          </a:xfrm>
        </p:grpSpPr>
        <p:sp>
          <p:nvSpPr>
            <p:cNvPr id="32" name="Flecha: cheurón 31">
              <a:extLst>
                <a:ext uri="{FF2B5EF4-FFF2-40B4-BE49-F238E27FC236}">
                  <a16:creationId xmlns:a16="http://schemas.microsoft.com/office/drawing/2014/main" id="{6FF245B3-D9C8-89C0-A1C4-680C0B29650B}"/>
                </a:ext>
              </a:extLst>
            </p:cNvPr>
            <p:cNvSpPr/>
            <p:nvPr/>
          </p:nvSpPr>
          <p:spPr>
            <a:xfrm>
              <a:off x="5152" y="103032"/>
              <a:ext cx="2781635" cy="1112654"/>
            </a:xfrm>
            <a:prstGeom prst="chevron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3" name="Flecha: cheurón 4">
              <a:extLst>
                <a:ext uri="{FF2B5EF4-FFF2-40B4-BE49-F238E27FC236}">
                  <a16:creationId xmlns:a16="http://schemas.microsoft.com/office/drawing/2014/main" id="{0663DA71-DE8C-5836-3F24-F80F2B920DB3}"/>
                </a:ext>
              </a:extLst>
            </p:cNvPr>
            <p:cNvSpPr txBox="1"/>
            <p:nvPr/>
          </p:nvSpPr>
          <p:spPr>
            <a:xfrm>
              <a:off x="561479" y="103032"/>
              <a:ext cx="1668981" cy="111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800" kern="12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Materiales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7D27E5D-FE41-6D84-9311-DF6176135E82}"/>
              </a:ext>
            </a:extLst>
          </p:cNvPr>
          <p:cNvGrpSpPr/>
          <p:nvPr/>
        </p:nvGrpSpPr>
        <p:grpSpPr>
          <a:xfrm>
            <a:off x="4408531" y="4046515"/>
            <a:ext cx="2560981" cy="1112654"/>
            <a:chOff x="5152" y="103032"/>
            <a:chExt cx="2781635" cy="1112654"/>
          </a:xfrm>
        </p:grpSpPr>
        <p:sp>
          <p:nvSpPr>
            <p:cNvPr id="35" name="Flecha: cheurón 34">
              <a:extLst>
                <a:ext uri="{FF2B5EF4-FFF2-40B4-BE49-F238E27FC236}">
                  <a16:creationId xmlns:a16="http://schemas.microsoft.com/office/drawing/2014/main" id="{4955AB05-1BF0-7AE9-474D-6B462D92EA40}"/>
                </a:ext>
              </a:extLst>
            </p:cNvPr>
            <p:cNvSpPr/>
            <p:nvPr/>
          </p:nvSpPr>
          <p:spPr>
            <a:xfrm>
              <a:off x="5152" y="103032"/>
              <a:ext cx="2781635" cy="1112654"/>
            </a:xfrm>
            <a:prstGeom prst="chevron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6" name="Flecha: cheurón 4">
              <a:extLst>
                <a:ext uri="{FF2B5EF4-FFF2-40B4-BE49-F238E27FC236}">
                  <a16:creationId xmlns:a16="http://schemas.microsoft.com/office/drawing/2014/main" id="{5FDC759E-1513-070E-0EF8-34E5AF5A6FB5}"/>
                </a:ext>
              </a:extLst>
            </p:cNvPr>
            <p:cNvSpPr txBox="1"/>
            <p:nvPr/>
          </p:nvSpPr>
          <p:spPr>
            <a:xfrm>
              <a:off x="561479" y="103032"/>
              <a:ext cx="1668981" cy="111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800" kern="12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Dietas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8A8AB5A-DD1D-F703-7843-65D33B1E8E87}"/>
              </a:ext>
            </a:extLst>
          </p:cNvPr>
          <p:cNvGrpSpPr/>
          <p:nvPr/>
        </p:nvGrpSpPr>
        <p:grpSpPr>
          <a:xfrm>
            <a:off x="6666327" y="4046516"/>
            <a:ext cx="4238384" cy="1136350"/>
            <a:chOff x="5152" y="103032"/>
            <a:chExt cx="2781635" cy="1131457"/>
          </a:xfrm>
        </p:grpSpPr>
        <p:sp>
          <p:nvSpPr>
            <p:cNvPr id="38" name="Flecha: cheurón 37">
              <a:extLst>
                <a:ext uri="{FF2B5EF4-FFF2-40B4-BE49-F238E27FC236}">
                  <a16:creationId xmlns:a16="http://schemas.microsoft.com/office/drawing/2014/main" id="{0E9E994F-4DC4-8DA8-6BAC-CDE88768D319}"/>
                </a:ext>
              </a:extLst>
            </p:cNvPr>
            <p:cNvSpPr/>
            <p:nvPr/>
          </p:nvSpPr>
          <p:spPr>
            <a:xfrm>
              <a:off x="5152" y="103032"/>
              <a:ext cx="2781635" cy="1112654"/>
            </a:xfrm>
            <a:prstGeom prst="chevron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9" name="Flecha: cheurón 4">
              <a:extLst>
                <a:ext uri="{FF2B5EF4-FFF2-40B4-BE49-F238E27FC236}">
                  <a16:creationId xmlns:a16="http://schemas.microsoft.com/office/drawing/2014/main" id="{709D32FA-312A-970E-860E-73F4D3C87EFC}"/>
                </a:ext>
              </a:extLst>
            </p:cNvPr>
            <p:cNvSpPr txBox="1"/>
            <p:nvPr/>
          </p:nvSpPr>
          <p:spPr>
            <a:xfrm>
              <a:off x="229152" y="126626"/>
              <a:ext cx="2420598" cy="1107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 kern="12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Síndrome de resección anterior</a:t>
              </a:r>
            </a:p>
          </p:txBody>
        </p:sp>
      </p:grpSp>
      <p:pic>
        <p:nvPicPr>
          <p:cNvPr id="40" name="Imagen 39" descr="Icono&#10;&#10;Descripción generada automáticamente con confianza baja">
            <a:extLst>
              <a:ext uri="{FF2B5EF4-FFF2-40B4-BE49-F238E27FC236}">
                <a16:creationId xmlns:a16="http://schemas.microsoft.com/office/drawing/2014/main" id="{9D00A229-A7FD-BE81-24CF-6A1FA8F5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81" y="623734"/>
            <a:ext cx="563138" cy="8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9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748B99F-3869-0C8D-C344-4ADEFE991FC6}"/>
              </a:ext>
            </a:extLst>
          </p:cNvPr>
          <p:cNvSpPr/>
          <p:nvPr/>
        </p:nvSpPr>
        <p:spPr>
          <a:xfrm>
            <a:off x="369695" y="485992"/>
            <a:ext cx="1889822" cy="1581662"/>
          </a:xfrm>
          <a:custGeom>
            <a:avLst/>
            <a:gdLst>
              <a:gd name="connsiteX0" fmla="*/ 0 w 1889822"/>
              <a:gd name="connsiteY0" fmla="*/ 790831 h 1581662"/>
              <a:gd name="connsiteX1" fmla="*/ 944911 w 1889822"/>
              <a:gd name="connsiteY1" fmla="*/ 0 h 1581662"/>
              <a:gd name="connsiteX2" fmla="*/ 1889822 w 1889822"/>
              <a:gd name="connsiteY2" fmla="*/ 790831 h 1581662"/>
              <a:gd name="connsiteX3" fmla="*/ 944911 w 1889822"/>
              <a:gd name="connsiteY3" fmla="*/ 1581662 h 1581662"/>
              <a:gd name="connsiteX4" fmla="*/ 0 w 1889822"/>
              <a:gd name="connsiteY4" fmla="*/ 790831 h 158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822" h="1581662" fill="none" extrusionOk="0">
                <a:moveTo>
                  <a:pt x="0" y="790831"/>
                </a:moveTo>
                <a:cubicBezTo>
                  <a:pt x="90663" y="429834"/>
                  <a:pt x="345195" y="-97635"/>
                  <a:pt x="944911" y="0"/>
                </a:cubicBezTo>
                <a:cubicBezTo>
                  <a:pt x="1395634" y="4467"/>
                  <a:pt x="1869079" y="437892"/>
                  <a:pt x="1889822" y="790831"/>
                </a:cubicBezTo>
                <a:cubicBezTo>
                  <a:pt x="1890264" y="1096018"/>
                  <a:pt x="1342652" y="1624138"/>
                  <a:pt x="944911" y="1581662"/>
                </a:cubicBezTo>
                <a:cubicBezTo>
                  <a:pt x="390918" y="1540086"/>
                  <a:pt x="43650" y="1203113"/>
                  <a:pt x="0" y="790831"/>
                </a:cubicBezTo>
                <a:close/>
              </a:path>
              <a:path w="1889822" h="1581662" stroke="0" extrusionOk="0">
                <a:moveTo>
                  <a:pt x="0" y="790831"/>
                </a:moveTo>
                <a:cubicBezTo>
                  <a:pt x="-36520" y="286723"/>
                  <a:pt x="516982" y="-41889"/>
                  <a:pt x="944911" y="0"/>
                </a:cubicBezTo>
                <a:cubicBezTo>
                  <a:pt x="1494666" y="59136"/>
                  <a:pt x="1806945" y="392708"/>
                  <a:pt x="1889822" y="790831"/>
                </a:cubicBezTo>
                <a:cubicBezTo>
                  <a:pt x="1795271" y="1145547"/>
                  <a:pt x="1558868" y="1547433"/>
                  <a:pt x="944911" y="1581662"/>
                </a:cubicBezTo>
                <a:cubicBezTo>
                  <a:pt x="387733" y="1544852"/>
                  <a:pt x="30099" y="1250403"/>
                  <a:pt x="0" y="79083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657E2057-2400-6FD6-4C35-CF13265D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596" y="527373"/>
            <a:ext cx="3890668" cy="5187558"/>
          </a:xfrm>
          <a:custGeom>
            <a:avLst/>
            <a:gdLst>
              <a:gd name="connsiteX0" fmla="*/ 0 w 3890668"/>
              <a:gd name="connsiteY0" fmla="*/ 0 h 5187558"/>
              <a:gd name="connsiteX1" fmla="*/ 477996 w 3890668"/>
              <a:gd name="connsiteY1" fmla="*/ 0 h 5187558"/>
              <a:gd name="connsiteX2" fmla="*/ 1033806 w 3890668"/>
              <a:gd name="connsiteY2" fmla="*/ 0 h 5187558"/>
              <a:gd name="connsiteX3" fmla="*/ 1550709 w 3890668"/>
              <a:gd name="connsiteY3" fmla="*/ 0 h 5187558"/>
              <a:gd name="connsiteX4" fmla="*/ 2145425 w 3890668"/>
              <a:gd name="connsiteY4" fmla="*/ 0 h 5187558"/>
              <a:gd name="connsiteX5" fmla="*/ 2740142 w 3890668"/>
              <a:gd name="connsiteY5" fmla="*/ 0 h 5187558"/>
              <a:gd name="connsiteX6" fmla="*/ 3218138 w 3890668"/>
              <a:gd name="connsiteY6" fmla="*/ 0 h 5187558"/>
              <a:gd name="connsiteX7" fmla="*/ 3890668 w 3890668"/>
              <a:gd name="connsiteY7" fmla="*/ 0 h 5187558"/>
              <a:gd name="connsiteX8" fmla="*/ 3890668 w 3890668"/>
              <a:gd name="connsiteY8" fmla="*/ 524520 h 5187558"/>
              <a:gd name="connsiteX9" fmla="*/ 3890668 w 3890668"/>
              <a:gd name="connsiteY9" fmla="*/ 1204666 h 5187558"/>
              <a:gd name="connsiteX10" fmla="*/ 3890668 w 3890668"/>
              <a:gd name="connsiteY10" fmla="*/ 1625435 h 5187558"/>
              <a:gd name="connsiteX11" fmla="*/ 3890668 w 3890668"/>
              <a:gd name="connsiteY11" fmla="*/ 2201830 h 5187558"/>
              <a:gd name="connsiteX12" fmla="*/ 3890668 w 3890668"/>
              <a:gd name="connsiteY12" fmla="*/ 2726350 h 5187558"/>
              <a:gd name="connsiteX13" fmla="*/ 3890668 w 3890668"/>
              <a:gd name="connsiteY13" fmla="*/ 3198994 h 5187558"/>
              <a:gd name="connsiteX14" fmla="*/ 3890668 w 3890668"/>
              <a:gd name="connsiteY14" fmla="*/ 3723514 h 5187558"/>
              <a:gd name="connsiteX15" fmla="*/ 3890668 w 3890668"/>
              <a:gd name="connsiteY15" fmla="*/ 4351785 h 5187558"/>
              <a:gd name="connsiteX16" fmla="*/ 3890668 w 3890668"/>
              <a:gd name="connsiteY16" fmla="*/ 5187558 h 5187558"/>
              <a:gd name="connsiteX17" fmla="*/ 3451578 w 3890668"/>
              <a:gd name="connsiteY17" fmla="*/ 5187558 h 5187558"/>
              <a:gd name="connsiteX18" fmla="*/ 2895769 w 3890668"/>
              <a:gd name="connsiteY18" fmla="*/ 5187558 h 5187558"/>
              <a:gd name="connsiteX19" fmla="*/ 2417772 w 3890668"/>
              <a:gd name="connsiteY19" fmla="*/ 5187558 h 5187558"/>
              <a:gd name="connsiteX20" fmla="*/ 1939776 w 3890668"/>
              <a:gd name="connsiteY20" fmla="*/ 5187558 h 5187558"/>
              <a:gd name="connsiteX21" fmla="*/ 1461780 w 3890668"/>
              <a:gd name="connsiteY21" fmla="*/ 5187558 h 5187558"/>
              <a:gd name="connsiteX22" fmla="*/ 983783 w 3890668"/>
              <a:gd name="connsiteY22" fmla="*/ 5187558 h 5187558"/>
              <a:gd name="connsiteX23" fmla="*/ 0 w 3890668"/>
              <a:gd name="connsiteY23" fmla="*/ 5187558 h 5187558"/>
              <a:gd name="connsiteX24" fmla="*/ 0 w 3890668"/>
              <a:gd name="connsiteY24" fmla="*/ 4507412 h 5187558"/>
              <a:gd name="connsiteX25" fmla="*/ 0 w 3890668"/>
              <a:gd name="connsiteY25" fmla="*/ 4034767 h 5187558"/>
              <a:gd name="connsiteX26" fmla="*/ 0 w 3890668"/>
              <a:gd name="connsiteY26" fmla="*/ 3562123 h 5187558"/>
              <a:gd name="connsiteX27" fmla="*/ 0 w 3890668"/>
              <a:gd name="connsiteY27" fmla="*/ 2933852 h 5187558"/>
              <a:gd name="connsiteX28" fmla="*/ 0 w 3890668"/>
              <a:gd name="connsiteY28" fmla="*/ 2461208 h 5187558"/>
              <a:gd name="connsiteX29" fmla="*/ 0 w 3890668"/>
              <a:gd name="connsiteY29" fmla="*/ 1884813 h 5187558"/>
              <a:gd name="connsiteX30" fmla="*/ 0 w 3890668"/>
              <a:gd name="connsiteY30" fmla="*/ 1464044 h 5187558"/>
              <a:gd name="connsiteX31" fmla="*/ 0 w 3890668"/>
              <a:gd name="connsiteY31" fmla="*/ 991400 h 5187558"/>
              <a:gd name="connsiteX32" fmla="*/ 0 w 3890668"/>
              <a:gd name="connsiteY32" fmla="*/ 518756 h 5187558"/>
              <a:gd name="connsiteX33" fmla="*/ 0 w 3890668"/>
              <a:gd name="connsiteY33" fmla="*/ 0 h 518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90668" h="5187558" fill="none" extrusionOk="0">
                <a:moveTo>
                  <a:pt x="0" y="0"/>
                </a:moveTo>
                <a:cubicBezTo>
                  <a:pt x="140657" y="-50824"/>
                  <a:pt x="275650" y="25346"/>
                  <a:pt x="477996" y="0"/>
                </a:cubicBezTo>
                <a:cubicBezTo>
                  <a:pt x="680342" y="-25346"/>
                  <a:pt x="834709" y="10466"/>
                  <a:pt x="1033806" y="0"/>
                </a:cubicBezTo>
                <a:cubicBezTo>
                  <a:pt x="1232903" y="-10466"/>
                  <a:pt x="1342123" y="37674"/>
                  <a:pt x="1550709" y="0"/>
                </a:cubicBezTo>
                <a:cubicBezTo>
                  <a:pt x="1759295" y="-37674"/>
                  <a:pt x="1974591" y="55155"/>
                  <a:pt x="2145425" y="0"/>
                </a:cubicBezTo>
                <a:cubicBezTo>
                  <a:pt x="2316259" y="-55155"/>
                  <a:pt x="2618483" y="24279"/>
                  <a:pt x="2740142" y="0"/>
                </a:cubicBezTo>
                <a:cubicBezTo>
                  <a:pt x="2861801" y="-24279"/>
                  <a:pt x="3076158" y="22395"/>
                  <a:pt x="3218138" y="0"/>
                </a:cubicBezTo>
                <a:cubicBezTo>
                  <a:pt x="3360118" y="-22395"/>
                  <a:pt x="3690548" y="26049"/>
                  <a:pt x="3890668" y="0"/>
                </a:cubicBezTo>
                <a:cubicBezTo>
                  <a:pt x="3935122" y="221555"/>
                  <a:pt x="3833846" y="313361"/>
                  <a:pt x="3890668" y="524520"/>
                </a:cubicBezTo>
                <a:cubicBezTo>
                  <a:pt x="3947490" y="735679"/>
                  <a:pt x="3858528" y="905621"/>
                  <a:pt x="3890668" y="1204666"/>
                </a:cubicBezTo>
                <a:cubicBezTo>
                  <a:pt x="3922808" y="1503711"/>
                  <a:pt x="3856935" y="1444946"/>
                  <a:pt x="3890668" y="1625435"/>
                </a:cubicBezTo>
                <a:cubicBezTo>
                  <a:pt x="3924401" y="1805924"/>
                  <a:pt x="3823847" y="1975466"/>
                  <a:pt x="3890668" y="2201830"/>
                </a:cubicBezTo>
                <a:cubicBezTo>
                  <a:pt x="3957489" y="2428195"/>
                  <a:pt x="3858200" y="2517516"/>
                  <a:pt x="3890668" y="2726350"/>
                </a:cubicBezTo>
                <a:cubicBezTo>
                  <a:pt x="3923136" y="2935184"/>
                  <a:pt x="3857820" y="2989208"/>
                  <a:pt x="3890668" y="3198994"/>
                </a:cubicBezTo>
                <a:cubicBezTo>
                  <a:pt x="3923516" y="3408780"/>
                  <a:pt x="3886183" y="3550427"/>
                  <a:pt x="3890668" y="3723514"/>
                </a:cubicBezTo>
                <a:cubicBezTo>
                  <a:pt x="3895153" y="3896601"/>
                  <a:pt x="3845160" y="4196404"/>
                  <a:pt x="3890668" y="4351785"/>
                </a:cubicBezTo>
                <a:cubicBezTo>
                  <a:pt x="3936176" y="4507166"/>
                  <a:pt x="3862295" y="4942726"/>
                  <a:pt x="3890668" y="5187558"/>
                </a:cubicBezTo>
                <a:cubicBezTo>
                  <a:pt x="3775651" y="5230811"/>
                  <a:pt x="3645599" y="5160345"/>
                  <a:pt x="3451578" y="5187558"/>
                </a:cubicBezTo>
                <a:cubicBezTo>
                  <a:pt x="3257557" y="5214771"/>
                  <a:pt x="3146786" y="5155700"/>
                  <a:pt x="2895769" y="5187558"/>
                </a:cubicBezTo>
                <a:cubicBezTo>
                  <a:pt x="2644752" y="5219416"/>
                  <a:pt x="2625530" y="5178552"/>
                  <a:pt x="2417772" y="5187558"/>
                </a:cubicBezTo>
                <a:cubicBezTo>
                  <a:pt x="2210014" y="5196564"/>
                  <a:pt x="2083180" y="5161624"/>
                  <a:pt x="1939776" y="5187558"/>
                </a:cubicBezTo>
                <a:cubicBezTo>
                  <a:pt x="1796372" y="5213492"/>
                  <a:pt x="1571054" y="5140984"/>
                  <a:pt x="1461780" y="5187558"/>
                </a:cubicBezTo>
                <a:cubicBezTo>
                  <a:pt x="1352506" y="5234132"/>
                  <a:pt x="1201805" y="5154785"/>
                  <a:pt x="983783" y="5187558"/>
                </a:cubicBezTo>
                <a:cubicBezTo>
                  <a:pt x="765761" y="5220331"/>
                  <a:pt x="404855" y="5162369"/>
                  <a:pt x="0" y="5187558"/>
                </a:cubicBezTo>
                <a:cubicBezTo>
                  <a:pt x="-6313" y="5046339"/>
                  <a:pt x="55484" y="4727358"/>
                  <a:pt x="0" y="4507412"/>
                </a:cubicBezTo>
                <a:cubicBezTo>
                  <a:pt x="-55484" y="4287466"/>
                  <a:pt x="25368" y="4156657"/>
                  <a:pt x="0" y="4034767"/>
                </a:cubicBezTo>
                <a:cubicBezTo>
                  <a:pt x="-25368" y="3912877"/>
                  <a:pt x="4438" y="3668504"/>
                  <a:pt x="0" y="3562123"/>
                </a:cubicBezTo>
                <a:cubicBezTo>
                  <a:pt x="-4438" y="3455742"/>
                  <a:pt x="53361" y="3228536"/>
                  <a:pt x="0" y="2933852"/>
                </a:cubicBezTo>
                <a:cubicBezTo>
                  <a:pt x="-53361" y="2639168"/>
                  <a:pt x="469" y="2589902"/>
                  <a:pt x="0" y="2461208"/>
                </a:cubicBezTo>
                <a:cubicBezTo>
                  <a:pt x="-469" y="2332514"/>
                  <a:pt x="23278" y="2108128"/>
                  <a:pt x="0" y="1884813"/>
                </a:cubicBezTo>
                <a:cubicBezTo>
                  <a:pt x="-23278" y="1661499"/>
                  <a:pt x="25660" y="1562584"/>
                  <a:pt x="0" y="1464044"/>
                </a:cubicBezTo>
                <a:cubicBezTo>
                  <a:pt x="-25660" y="1365504"/>
                  <a:pt x="28807" y="1224434"/>
                  <a:pt x="0" y="991400"/>
                </a:cubicBezTo>
                <a:cubicBezTo>
                  <a:pt x="-28807" y="758366"/>
                  <a:pt x="41475" y="619812"/>
                  <a:pt x="0" y="518756"/>
                </a:cubicBezTo>
                <a:cubicBezTo>
                  <a:pt x="-41475" y="417700"/>
                  <a:pt x="23656" y="176424"/>
                  <a:pt x="0" y="0"/>
                </a:cubicBezTo>
                <a:close/>
              </a:path>
              <a:path w="3890668" h="5187558" stroke="0" extrusionOk="0">
                <a:moveTo>
                  <a:pt x="0" y="0"/>
                </a:moveTo>
                <a:cubicBezTo>
                  <a:pt x="150683" y="-2846"/>
                  <a:pt x="285373" y="36719"/>
                  <a:pt x="439090" y="0"/>
                </a:cubicBezTo>
                <a:cubicBezTo>
                  <a:pt x="592807" y="-36719"/>
                  <a:pt x="723732" y="38592"/>
                  <a:pt x="878179" y="0"/>
                </a:cubicBezTo>
                <a:cubicBezTo>
                  <a:pt x="1032626" y="-38592"/>
                  <a:pt x="1163807" y="33747"/>
                  <a:pt x="1317269" y="0"/>
                </a:cubicBezTo>
                <a:cubicBezTo>
                  <a:pt x="1470731" y="-33747"/>
                  <a:pt x="1676065" y="7143"/>
                  <a:pt x="1795265" y="0"/>
                </a:cubicBezTo>
                <a:cubicBezTo>
                  <a:pt x="1914465" y="-7143"/>
                  <a:pt x="2018496" y="19019"/>
                  <a:pt x="2234355" y="0"/>
                </a:cubicBezTo>
                <a:cubicBezTo>
                  <a:pt x="2450214" y="-19019"/>
                  <a:pt x="2602808" y="20944"/>
                  <a:pt x="2829071" y="0"/>
                </a:cubicBezTo>
                <a:cubicBezTo>
                  <a:pt x="3055334" y="-20944"/>
                  <a:pt x="3378493" y="20738"/>
                  <a:pt x="3890668" y="0"/>
                </a:cubicBezTo>
                <a:cubicBezTo>
                  <a:pt x="3937120" y="137578"/>
                  <a:pt x="3868280" y="292401"/>
                  <a:pt x="3890668" y="420769"/>
                </a:cubicBezTo>
                <a:cubicBezTo>
                  <a:pt x="3913056" y="549137"/>
                  <a:pt x="3889542" y="766122"/>
                  <a:pt x="3890668" y="893413"/>
                </a:cubicBezTo>
                <a:cubicBezTo>
                  <a:pt x="3891794" y="1020704"/>
                  <a:pt x="3861103" y="1311142"/>
                  <a:pt x="3890668" y="1573559"/>
                </a:cubicBezTo>
                <a:cubicBezTo>
                  <a:pt x="3920233" y="1835976"/>
                  <a:pt x="3877862" y="1866168"/>
                  <a:pt x="3890668" y="2046203"/>
                </a:cubicBezTo>
                <a:cubicBezTo>
                  <a:pt x="3903474" y="2226238"/>
                  <a:pt x="3867463" y="2364698"/>
                  <a:pt x="3890668" y="2518848"/>
                </a:cubicBezTo>
                <a:cubicBezTo>
                  <a:pt x="3913873" y="2672998"/>
                  <a:pt x="3811713" y="3053755"/>
                  <a:pt x="3890668" y="3198994"/>
                </a:cubicBezTo>
                <a:cubicBezTo>
                  <a:pt x="3969623" y="3344233"/>
                  <a:pt x="3869514" y="3491700"/>
                  <a:pt x="3890668" y="3619763"/>
                </a:cubicBezTo>
                <a:cubicBezTo>
                  <a:pt x="3911822" y="3747826"/>
                  <a:pt x="3871486" y="3898530"/>
                  <a:pt x="3890668" y="4144282"/>
                </a:cubicBezTo>
                <a:cubicBezTo>
                  <a:pt x="3909850" y="4390034"/>
                  <a:pt x="3857385" y="4468609"/>
                  <a:pt x="3890668" y="4565051"/>
                </a:cubicBezTo>
                <a:cubicBezTo>
                  <a:pt x="3923951" y="4661493"/>
                  <a:pt x="3822957" y="5020937"/>
                  <a:pt x="3890668" y="5187558"/>
                </a:cubicBezTo>
                <a:cubicBezTo>
                  <a:pt x="3667300" y="5239280"/>
                  <a:pt x="3579280" y="5180725"/>
                  <a:pt x="3334858" y="5187558"/>
                </a:cubicBezTo>
                <a:cubicBezTo>
                  <a:pt x="3090436" y="5194391"/>
                  <a:pt x="2905177" y="5132360"/>
                  <a:pt x="2701235" y="5187558"/>
                </a:cubicBezTo>
                <a:cubicBezTo>
                  <a:pt x="2497293" y="5242756"/>
                  <a:pt x="2347398" y="5131604"/>
                  <a:pt x="2184332" y="5187558"/>
                </a:cubicBezTo>
                <a:cubicBezTo>
                  <a:pt x="2021266" y="5243512"/>
                  <a:pt x="1880624" y="5166749"/>
                  <a:pt x="1745243" y="5187558"/>
                </a:cubicBezTo>
                <a:cubicBezTo>
                  <a:pt x="1609862" y="5208367"/>
                  <a:pt x="1415872" y="5159913"/>
                  <a:pt x="1267246" y="5187558"/>
                </a:cubicBezTo>
                <a:cubicBezTo>
                  <a:pt x="1118620" y="5215203"/>
                  <a:pt x="998059" y="5171033"/>
                  <a:pt x="828156" y="5187558"/>
                </a:cubicBezTo>
                <a:cubicBezTo>
                  <a:pt x="658253" y="5204083"/>
                  <a:pt x="324530" y="5152940"/>
                  <a:pt x="0" y="5187558"/>
                </a:cubicBezTo>
                <a:cubicBezTo>
                  <a:pt x="-42587" y="5027060"/>
                  <a:pt x="2825" y="4792011"/>
                  <a:pt x="0" y="4663038"/>
                </a:cubicBezTo>
                <a:cubicBezTo>
                  <a:pt x="-2825" y="4534065"/>
                  <a:pt x="50283" y="4431320"/>
                  <a:pt x="0" y="4242270"/>
                </a:cubicBezTo>
                <a:cubicBezTo>
                  <a:pt x="-50283" y="4053220"/>
                  <a:pt x="1412" y="4031323"/>
                  <a:pt x="0" y="3821501"/>
                </a:cubicBezTo>
                <a:cubicBezTo>
                  <a:pt x="-1412" y="3611679"/>
                  <a:pt x="22797" y="3478574"/>
                  <a:pt x="0" y="3348857"/>
                </a:cubicBezTo>
                <a:cubicBezTo>
                  <a:pt x="-22797" y="3219140"/>
                  <a:pt x="13662" y="2963398"/>
                  <a:pt x="0" y="2824337"/>
                </a:cubicBezTo>
                <a:cubicBezTo>
                  <a:pt x="-13662" y="2685276"/>
                  <a:pt x="7764" y="2440299"/>
                  <a:pt x="0" y="2144191"/>
                </a:cubicBezTo>
                <a:cubicBezTo>
                  <a:pt x="-7764" y="1848083"/>
                  <a:pt x="2643" y="1927317"/>
                  <a:pt x="0" y="1723422"/>
                </a:cubicBezTo>
                <a:cubicBezTo>
                  <a:pt x="-2643" y="1519527"/>
                  <a:pt x="18771" y="1331089"/>
                  <a:pt x="0" y="1198902"/>
                </a:cubicBezTo>
                <a:cubicBezTo>
                  <a:pt x="-18771" y="1066715"/>
                  <a:pt x="1241" y="876454"/>
                  <a:pt x="0" y="674383"/>
                </a:cubicBezTo>
                <a:cubicBezTo>
                  <a:pt x="-1241" y="472312"/>
                  <a:pt x="59022" y="313569"/>
                  <a:pt x="0" y="0"/>
                </a:cubicBezTo>
                <a:close/>
              </a:path>
            </a:pathLst>
          </a:custGeom>
          <a:ln w="38100"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775936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5905A36C-48E1-10A3-C7A0-8835579704D9}"/>
              </a:ext>
            </a:extLst>
          </p:cNvPr>
          <p:cNvSpPr/>
          <p:nvPr/>
        </p:nvSpPr>
        <p:spPr>
          <a:xfrm>
            <a:off x="420092" y="2523400"/>
            <a:ext cx="1889822" cy="1581662"/>
          </a:xfrm>
          <a:custGeom>
            <a:avLst/>
            <a:gdLst>
              <a:gd name="connsiteX0" fmla="*/ 0 w 1889822"/>
              <a:gd name="connsiteY0" fmla="*/ 790831 h 1581662"/>
              <a:gd name="connsiteX1" fmla="*/ 944911 w 1889822"/>
              <a:gd name="connsiteY1" fmla="*/ 0 h 1581662"/>
              <a:gd name="connsiteX2" fmla="*/ 1889822 w 1889822"/>
              <a:gd name="connsiteY2" fmla="*/ 790831 h 1581662"/>
              <a:gd name="connsiteX3" fmla="*/ 944911 w 1889822"/>
              <a:gd name="connsiteY3" fmla="*/ 1581662 h 1581662"/>
              <a:gd name="connsiteX4" fmla="*/ 0 w 1889822"/>
              <a:gd name="connsiteY4" fmla="*/ 790831 h 158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822" h="1581662" fill="none" extrusionOk="0">
                <a:moveTo>
                  <a:pt x="0" y="790831"/>
                </a:moveTo>
                <a:cubicBezTo>
                  <a:pt x="90663" y="429834"/>
                  <a:pt x="345195" y="-97635"/>
                  <a:pt x="944911" y="0"/>
                </a:cubicBezTo>
                <a:cubicBezTo>
                  <a:pt x="1395634" y="4467"/>
                  <a:pt x="1869079" y="437892"/>
                  <a:pt x="1889822" y="790831"/>
                </a:cubicBezTo>
                <a:cubicBezTo>
                  <a:pt x="1890264" y="1096018"/>
                  <a:pt x="1342652" y="1624138"/>
                  <a:pt x="944911" y="1581662"/>
                </a:cubicBezTo>
                <a:cubicBezTo>
                  <a:pt x="390918" y="1540086"/>
                  <a:pt x="43650" y="1203113"/>
                  <a:pt x="0" y="790831"/>
                </a:cubicBezTo>
                <a:close/>
              </a:path>
              <a:path w="1889822" h="1581662" stroke="0" extrusionOk="0">
                <a:moveTo>
                  <a:pt x="0" y="790831"/>
                </a:moveTo>
                <a:cubicBezTo>
                  <a:pt x="-36520" y="286723"/>
                  <a:pt x="516982" y="-41889"/>
                  <a:pt x="944911" y="0"/>
                </a:cubicBezTo>
                <a:cubicBezTo>
                  <a:pt x="1494666" y="59136"/>
                  <a:pt x="1806945" y="392708"/>
                  <a:pt x="1889822" y="790831"/>
                </a:cubicBezTo>
                <a:cubicBezTo>
                  <a:pt x="1795271" y="1145547"/>
                  <a:pt x="1558868" y="1547433"/>
                  <a:pt x="944911" y="1581662"/>
                </a:cubicBezTo>
                <a:cubicBezTo>
                  <a:pt x="387733" y="1544852"/>
                  <a:pt x="30099" y="1250403"/>
                  <a:pt x="0" y="79083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05B9A35-27A5-CBA2-C23D-913CB24C19ED}"/>
              </a:ext>
            </a:extLst>
          </p:cNvPr>
          <p:cNvSpPr/>
          <p:nvPr/>
        </p:nvSpPr>
        <p:spPr>
          <a:xfrm>
            <a:off x="480029" y="4560808"/>
            <a:ext cx="1889822" cy="1581662"/>
          </a:xfrm>
          <a:custGeom>
            <a:avLst/>
            <a:gdLst>
              <a:gd name="connsiteX0" fmla="*/ 0 w 1889822"/>
              <a:gd name="connsiteY0" fmla="*/ 790831 h 1581662"/>
              <a:gd name="connsiteX1" fmla="*/ 944911 w 1889822"/>
              <a:gd name="connsiteY1" fmla="*/ 0 h 1581662"/>
              <a:gd name="connsiteX2" fmla="*/ 1889822 w 1889822"/>
              <a:gd name="connsiteY2" fmla="*/ 790831 h 1581662"/>
              <a:gd name="connsiteX3" fmla="*/ 944911 w 1889822"/>
              <a:gd name="connsiteY3" fmla="*/ 1581662 h 1581662"/>
              <a:gd name="connsiteX4" fmla="*/ 0 w 1889822"/>
              <a:gd name="connsiteY4" fmla="*/ 790831 h 158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822" h="1581662" fill="none" extrusionOk="0">
                <a:moveTo>
                  <a:pt x="0" y="790831"/>
                </a:moveTo>
                <a:cubicBezTo>
                  <a:pt x="90663" y="429834"/>
                  <a:pt x="345195" y="-97635"/>
                  <a:pt x="944911" y="0"/>
                </a:cubicBezTo>
                <a:cubicBezTo>
                  <a:pt x="1395634" y="4467"/>
                  <a:pt x="1869079" y="437892"/>
                  <a:pt x="1889822" y="790831"/>
                </a:cubicBezTo>
                <a:cubicBezTo>
                  <a:pt x="1890264" y="1096018"/>
                  <a:pt x="1342652" y="1624138"/>
                  <a:pt x="944911" y="1581662"/>
                </a:cubicBezTo>
                <a:cubicBezTo>
                  <a:pt x="390918" y="1540086"/>
                  <a:pt x="43650" y="1203113"/>
                  <a:pt x="0" y="790831"/>
                </a:cubicBezTo>
                <a:close/>
              </a:path>
              <a:path w="1889822" h="1581662" stroke="0" extrusionOk="0">
                <a:moveTo>
                  <a:pt x="0" y="790831"/>
                </a:moveTo>
                <a:cubicBezTo>
                  <a:pt x="-36520" y="286723"/>
                  <a:pt x="516982" y="-41889"/>
                  <a:pt x="944911" y="0"/>
                </a:cubicBezTo>
                <a:cubicBezTo>
                  <a:pt x="1494666" y="59136"/>
                  <a:pt x="1806945" y="392708"/>
                  <a:pt x="1889822" y="790831"/>
                </a:cubicBezTo>
                <a:cubicBezTo>
                  <a:pt x="1795271" y="1145547"/>
                  <a:pt x="1558868" y="1547433"/>
                  <a:pt x="944911" y="1581662"/>
                </a:cubicBezTo>
                <a:cubicBezTo>
                  <a:pt x="387733" y="1544852"/>
                  <a:pt x="30099" y="1250403"/>
                  <a:pt x="0" y="79083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 descr="Imagen que contiene objeto, reloj, medidor&#10;&#10;Descripción generada automáticamente">
            <a:extLst>
              <a:ext uri="{FF2B5EF4-FFF2-40B4-BE49-F238E27FC236}">
                <a16:creationId xmlns:a16="http://schemas.microsoft.com/office/drawing/2014/main" id="{C72443BA-1FF4-95B5-B1F4-B77A005E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6" y="2902702"/>
            <a:ext cx="498449" cy="784110"/>
          </a:xfrm>
          <a:prstGeom prst="rect">
            <a:avLst/>
          </a:prstGeom>
        </p:spPr>
      </p:pic>
      <p:pic>
        <p:nvPicPr>
          <p:cNvPr id="9" name="Imagen 8" descr="Icono&#10;&#10;Descripción generada automáticamente con confianza baja">
            <a:extLst>
              <a:ext uri="{FF2B5EF4-FFF2-40B4-BE49-F238E27FC236}">
                <a16:creationId xmlns:a16="http://schemas.microsoft.com/office/drawing/2014/main" id="{44170D47-E514-22BB-8951-76B94559D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97" y="873976"/>
            <a:ext cx="563138" cy="872466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A7A1CA0-0D5A-6740-9D43-7D4A3380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95" y="5013822"/>
            <a:ext cx="692558" cy="701109"/>
          </a:xfrm>
          <a:prstGeom prst="rect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CDA5A985-BB9A-6F9A-B41D-63C6E7E146AF}"/>
              </a:ext>
            </a:extLst>
          </p:cNvPr>
          <p:cNvSpPr txBox="1">
            <a:spLocks/>
          </p:cNvSpPr>
          <p:nvPr/>
        </p:nvSpPr>
        <p:spPr>
          <a:xfrm>
            <a:off x="2369851" y="715530"/>
            <a:ext cx="2853652" cy="12345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dirty="0">
                <a:solidFill>
                  <a:srgbClr val="24C347"/>
                </a:solidFill>
              </a:rPr>
              <a:t>APOYO SOCIAL</a:t>
            </a:r>
            <a:br>
              <a:rPr lang="es-ES" sz="4000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BD136FDF-0A6F-A1C6-06B7-76621E477EF4}"/>
              </a:ext>
            </a:extLst>
          </p:cNvPr>
          <p:cNvSpPr txBox="1">
            <a:spLocks/>
          </p:cNvSpPr>
          <p:nvPr/>
        </p:nvSpPr>
        <p:spPr>
          <a:xfrm>
            <a:off x="2369851" y="2508338"/>
            <a:ext cx="3416598" cy="1083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500" dirty="0">
                <a:solidFill>
                  <a:srgbClr val="24C347"/>
                </a:solidFill>
              </a:rPr>
              <a:t>APOYO SANITARIO</a:t>
            </a:r>
            <a:endParaRPr lang="es-ES" sz="4000" dirty="0">
              <a:solidFill>
                <a:srgbClr val="24C347"/>
              </a:solidFill>
            </a:endParaRP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9DCC86E3-FB1C-1628-C96D-C7E24FBC7918}"/>
              </a:ext>
            </a:extLst>
          </p:cNvPr>
          <p:cNvSpPr txBox="1">
            <a:spLocks/>
          </p:cNvSpPr>
          <p:nvPr/>
        </p:nvSpPr>
        <p:spPr>
          <a:xfrm>
            <a:off x="2369851" y="4312198"/>
            <a:ext cx="4197186" cy="1581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dirty="0">
                <a:solidFill>
                  <a:srgbClr val="24C347"/>
                </a:solidFill>
              </a:rPr>
              <a:t>APOYO PSICOLÓGICO</a:t>
            </a:r>
            <a:br>
              <a:rPr lang="es-ES" sz="4000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50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7181636" y="-497561"/>
            <a:ext cx="4376790" cy="5714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“El origen de este grupo es la preocupación de los cirujanos colorrectales por dar un apoyo más allá del hospital a sus pacientes </a:t>
            </a:r>
            <a:r>
              <a:rPr lang="es-ES" sz="4000" i="1" dirty="0" err="1">
                <a:solidFill>
                  <a:srgbClr val="24C347"/>
                </a:solidFill>
              </a:rPr>
              <a:t>ostomizados</a:t>
            </a:r>
            <a:r>
              <a:rPr lang="es-ES" sz="4000" i="1" dirty="0">
                <a:solidFill>
                  <a:srgbClr val="24C347"/>
                </a:solidFill>
              </a:rPr>
              <a:t>”</a:t>
            </a:r>
            <a:endParaRPr lang="es-ES" sz="4000" dirty="0">
              <a:solidFill>
                <a:srgbClr val="24C347"/>
              </a:solidFill>
            </a:endParaRPr>
          </a:p>
        </p:txBody>
      </p:sp>
      <p:pic>
        <p:nvPicPr>
          <p:cNvPr id="3" name="Imagen 2" descr="Imagen que contiene persona, posando, mujer, parado&#10;&#10;Descripción generada automáticamente">
            <a:extLst>
              <a:ext uri="{FF2B5EF4-FFF2-40B4-BE49-F238E27FC236}">
                <a16:creationId xmlns:a16="http://schemas.microsoft.com/office/drawing/2014/main" id="{75FE66FA-80C2-F241-53A4-C0EF6B61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91" y="314099"/>
            <a:ext cx="6157645" cy="4618234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C05DFC82-A0B3-32FB-A756-DCFF7F2F021A}"/>
              </a:ext>
            </a:extLst>
          </p:cNvPr>
          <p:cNvSpPr txBox="1">
            <a:spLocks/>
          </p:cNvSpPr>
          <p:nvPr/>
        </p:nvSpPr>
        <p:spPr>
          <a:xfrm>
            <a:off x="414391" y="4998147"/>
            <a:ext cx="6671351" cy="1374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Carlota</a:t>
            </a:r>
          </a:p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Cirujana colorrectal. Hospital San Pedro</a:t>
            </a:r>
            <a:br>
              <a:rPr lang="es-ES" sz="6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812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2" name="VID-20230913-WA0001">
            <a:hlinkClick r:id="" action="ppaction://media"/>
            <a:extLst>
              <a:ext uri="{FF2B5EF4-FFF2-40B4-BE49-F238E27FC236}">
                <a16:creationId xmlns:a16="http://schemas.microsoft.com/office/drawing/2014/main" id="{E45FF4A2-26C0-2C53-6457-C9C7B86E4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003" y="920683"/>
            <a:ext cx="9005454" cy="5097427"/>
          </a:xfrm>
          <a:custGeom>
            <a:avLst/>
            <a:gdLst>
              <a:gd name="connsiteX0" fmla="*/ 0 w 9005454"/>
              <a:gd name="connsiteY0" fmla="*/ 0 h 5097427"/>
              <a:gd name="connsiteX1" fmla="*/ 382732 w 9005454"/>
              <a:gd name="connsiteY1" fmla="*/ 0 h 5097427"/>
              <a:gd name="connsiteX2" fmla="*/ 945573 w 9005454"/>
              <a:gd name="connsiteY2" fmla="*/ 0 h 5097427"/>
              <a:gd name="connsiteX3" fmla="*/ 1508414 w 9005454"/>
              <a:gd name="connsiteY3" fmla="*/ 0 h 5097427"/>
              <a:gd name="connsiteX4" fmla="*/ 2251364 w 9005454"/>
              <a:gd name="connsiteY4" fmla="*/ 0 h 5097427"/>
              <a:gd name="connsiteX5" fmla="*/ 2904259 w 9005454"/>
              <a:gd name="connsiteY5" fmla="*/ 0 h 5097427"/>
              <a:gd name="connsiteX6" fmla="*/ 3196936 w 9005454"/>
              <a:gd name="connsiteY6" fmla="*/ 0 h 5097427"/>
              <a:gd name="connsiteX7" fmla="*/ 3669723 w 9005454"/>
              <a:gd name="connsiteY7" fmla="*/ 0 h 5097427"/>
              <a:gd name="connsiteX8" fmla="*/ 4232563 w 9005454"/>
              <a:gd name="connsiteY8" fmla="*/ 0 h 5097427"/>
              <a:gd name="connsiteX9" fmla="*/ 4975513 w 9005454"/>
              <a:gd name="connsiteY9" fmla="*/ 0 h 5097427"/>
              <a:gd name="connsiteX10" fmla="*/ 5718463 w 9005454"/>
              <a:gd name="connsiteY10" fmla="*/ 0 h 5097427"/>
              <a:gd name="connsiteX11" fmla="*/ 6281304 w 9005454"/>
              <a:gd name="connsiteY11" fmla="*/ 0 h 5097427"/>
              <a:gd name="connsiteX12" fmla="*/ 6844145 w 9005454"/>
              <a:gd name="connsiteY12" fmla="*/ 0 h 5097427"/>
              <a:gd name="connsiteX13" fmla="*/ 7406986 w 9005454"/>
              <a:gd name="connsiteY13" fmla="*/ 0 h 5097427"/>
              <a:gd name="connsiteX14" fmla="*/ 7879772 w 9005454"/>
              <a:gd name="connsiteY14" fmla="*/ 0 h 5097427"/>
              <a:gd name="connsiteX15" fmla="*/ 8262504 w 9005454"/>
              <a:gd name="connsiteY15" fmla="*/ 0 h 5097427"/>
              <a:gd name="connsiteX16" fmla="*/ 9005454 w 9005454"/>
              <a:gd name="connsiteY16" fmla="*/ 0 h 5097427"/>
              <a:gd name="connsiteX17" fmla="*/ 9005454 w 9005454"/>
              <a:gd name="connsiteY17" fmla="*/ 515407 h 5097427"/>
              <a:gd name="connsiteX18" fmla="*/ 9005454 w 9005454"/>
              <a:gd name="connsiteY18" fmla="*/ 1030813 h 5097427"/>
              <a:gd name="connsiteX19" fmla="*/ 9005454 w 9005454"/>
              <a:gd name="connsiteY19" fmla="*/ 1699142 h 5097427"/>
              <a:gd name="connsiteX20" fmla="*/ 9005454 w 9005454"/>
              <a:gd name="connsiteY20" fmla="*/ 2214549 h 5097427"/>
              <a:gd name="connsiteX21" fmla="*/ 9005454 w 9005454"/>
              <a:gd name="connsiteY21" fmla="*/ 2678981 h 5097427"/>
              <a:gd name="connsiteX22" fmla="*/ 9005454 w 9005454"/>
              <a:gd name="connsiteY22" fmla="*/ 3347310 h 5097427"/>
              <a:gd name="connsiteX23" fmla="*/ 9005454 w 9005454"/>
              <a:gd name="connsiteY23" fmla="*/ 3964665 h 5097427"/>
              <a:gd name="connsiteX24" fmla="*/ 9005454 w 9005454"/>
              <a:gd name="connsiteY24" fmla="*/ 4480072 h 5097427"/>
              <a:gd name="connsiteX25" fmla="*/ 9005454 w 9005454"/>
              <a:gd name="connsiteY25" fmla="*/ 5097427 h 5097427"/>
              <a:gd name="connsiteX26" fmla="*/ 8442613 w 9005454"/>
              <a:gd name="connsiteY26" fmla="*/ 5097427 h 5097427"/>
              <a:gd name="connsiteX27" fmla="*/ 7789718 w 9005454"/>
              <a:gd name="connsiteY27" fmla="*/ 5097427 h 5097427"/>
              <a:gd name="connsiteX28" fmla="*/ 7406986 w 9005454"/>
              <a:gd name="connsiteY28" fmla="*/ 5097427 h 5097427"/>
              <a:gd name="connsiteX29" fmla="*/ 6754091 w 9005454"/>
              <a:gd name="connsiteY29" fmla="*/ 5097427 h 5097427"/>
              <a:gd name="connsiteX30" fmla="*/ 6371359 w 9005454"/>
              <a:gd name="connsiteY30" fmla="*/ 5097427 h 5097427"/>
              <a:gd name="connsiteX31" fmla="*/ 5898572 w 9005454"/>
              <a:gd name="connsiteY31" fmla="*/ 5097427 h 5097427"/>
              <a:gd name="connsiteX32" fmla="*/ 5335731 w 9005454"/>
              <a:gd name="connsiteY32" fmla="*/ 5097427 h 5097427"/>
              <a:gd name="connsiteX33" fmla="*/ 4772891 w 9005454"/>
              <a:gd name="connsiteY33" fmla="*/ 5097427 h 5097427"/>
              <a:gd name="connsiteX34" fmla="*/ 4390159 w 9005454"/>
              <a:gd name="connsiteY34" fmla="*/ 5097427 h 5097427"/>
              <a:gd name="connsiteX35" fmla="*/ 3827318 w 9005454"/>
              <a:gd name="connsiteY35" fmla="*/ 5097427 h 5097427"/>
              <a:gd name="connsiteX36" fmla="*/ 3264477 w 9005454"/>
              <a:gd name="connsiteY36" fmla="*/ 5097427 h 5097427"/>
              <a:gd name="connsiteX37" fmla="*/ 2791691 w 9005454"/>
              <a:gd name="connsiteY37" fmla="*/ 5097427 h 5097427"/>
              <a:gd name="connsiteX38" fmla="*/ 2408959 w 9005454"/>
              <a:gd name="connsiteY38" fmla="*/ 5097427 h 5097427"/>
              <a:gd name="connsiteX39" fmla="*/ 1756064 w 9005454"/>
              <a:gd name="connsiteY39" fmla="*/ 5097427 h 5097427"/>
              <a:gd name="connsiteX40" fmla="*/ 1373332 w 9005454"/>
              <a:gd name="connsiteY40" fmla="*/ 5097427 h 5097427"/>
              <a:gd name="connsiteX41" fmla="*/ 990600 w 9005454"/>
              <a:gd name="connsiteY41" fmla="*/ 5097427 h 5097427"/>
              <a:gd name="connsiteX42" fmla="*/ 0 w 9005454"/>
              <a:gd name="connsiteY42" fmla="*/ 5097427 h 5097427"/>
              <a:gd name="connsiteX43" fmla="*/ 0 w 9005454"/>
              <a:gd name="connsiteY43" fmla="*/ 4582020 h 5097427"/>
              <a:gd name="connsiteX44" fmla="*/ 0 w 9005454"/>
              <a:gd name="connsiteY44" fmla="*/ 4066614 h 5097427"/>
              <a:gd name="connsiteX45" fmla="*/ 0 w 9005454"/>
              <a:gd name="connsiteY45" fmla="*/ 3551207 h 5097427"/>
              <a:gd name="connsiteX46" fmla="*/ 0 w 9005454"/>
              <a:gd name="connsiteY46" fmla="*/ 2933852 h 5097427"/>
              <a:gd name="connsiteX47" fmla="*/ 0 w 9005454"/>
              <a:gd name="connsiteY47" fmla="*/ 2469420 h 5097427"/>
              <a:gd name="connsiteX48" fmla="*/ 0 w 9005454"/>
              <a:gd name="connsiteY48" fmla="*/ 1954014 h 5097427"/>
              <a:gd name="connsiteX49" fmla="*/ 0 w 9005454"/>
              <a:gd name="connsiteY49" fmla="*/ 1540556 h 5097427"/>
              <a:gd name="connsiteX50" fmla="*/ 0 w 9005454"/>
              <a:gd name="connsiteY50" fmla="*/ 974175 h 5097427"/>
              <a:gd name="connsiteX51" fmla="*/ 0 w 9005454"/>
              <a:gd name="connsiteY51" fmla="*/ 0 h 509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005454" h="5097427" fill="none" extrusionOk="0">
                <a:moveTo>
                  <a:pt x="0" y="0"/>
                </a:moveTo>
                <a:cubicBezTo>
                  <a:pt x="148237" y="-42073"/>
                  <a:pt x="284182" y="22445"/>
                  <a:pt x="382732" y="0"/>
                </a:cubicBezTo>
                <a:cubicBezTo>
                  <a:pt x="481282" y="-22445"/>
                  <a:pt x="675364" y="54659"/>
                  <a:pt x="945573" y="0"/>
                </a:cubicBezTo>
                <a:cubicBezTo>
                  <a:pt x="1215782" y="-54659"/>
                  <a:pt x="1381777" y="14948"/>
                  <a:pt x="1508414" y="0"/>
                </a:cubicBezTo>
                <a:cubicBezTo>
                  <a:pt x="1635051" y="-14948"/>
                  <a:pt x="2046228" y="47503"/>
                  <a:pt x="2251364" y="0"/>
                </a:cubicBezTo>
                <a:cubicBezTo>
                  <a:pt x="2456500" y="-47503"/>
                  <a:pt x="2720404" y="46244"/>
                  <a:pt x="2904259" y="0"/>
                </a:cubicBezTo>
                <a:cubicBezTo>
                  <a:pt x="3088114" y="-46244"/>
                  <a:pt x="3082669" y="12821"/>
                  <a:pt x="3196936" y="0"/>
                </a:cubicBezTo>
                <a:cubicBezTo>
                  <a:pt x="3311203" y="-12821"/>
                  <a:pt x="3480549" y="11609"/>
                  <a:pt x="3669723" y="0"/>
                </a:cubicBezTo>
                <a:cubicBezTo>
                  <a:pt x="3858897" y="-11609"/>
                  <a:pt x="4015271" y="16736"/>
                  <a:pt x="4232563" y="0"/>
                </a:cubicBezTo>
                <a:cubicBezTo>
                  <a:pt x="4449855" y="-16736"/>
                  <a:pt x="4649801" y="47514"/>
                  <a:pt x="4975513" y="0"/>
                </a:cubicBezTo>
                <a:cubicBezTo>
                  <a:pt x="5301225" y="-47514"/>
                  <a:pt x="5395712" y="33232"/>
                  <a:pt x="5718463" y="0"/>
                </a:cubicBezTo>
                <a:cubicBezTo>
                  <a:pt x="6041214" y="-33232"/>
                  <a:pt x="6010710" y="269"/>
                  <a:pt x="6281304" y="0"/>
                </a:cubicBezTo>
                <a:cubicBezTo>
                  <a:pt x="6551898" y="-269"/>
                  <a:pt x="6708970" y="20261"/>
                  <a:pt x="6844145" y="0"/>
                </a:cubicBezTo>
                <a:cubicBezTo>
                  <a:pt x="6979320" y="-20261"/>
                  <a:pt x="7251422" y="14038"/>
                  <a:pt x="7406986" y="0"/>
                </a:cubicBezTo>
                <a:cubicBezTo>
                  <a:pt x="7562550" y="-14038"/>
                  <a:pt x="7652033" y="54440"/>
                  <a:pt x="7879772" y="0"/>
                </a:cubicBezTo>
                <a:cubicBezTo>
                  <a:pt x="8107511" y="-54440"/>
                  <a:pt x="8172922" y="7868"/>
                  <a:pt x="8262504" y="0"/>
                </a:cubicBezTo>
                <a:cubicBezTo>
                  <a:pt x="8352086" y="-7868"/>
                  <a:pt x="8736854" y="76072"/>
                  <a:pt x="9005454" y="0"/>
                </a:cubicBezTo>
                <a:cubicBezTo>
                  <a:pt x="9019189" y="155155"/>
                  <a:pt x="8982984" y="315027"/>
                  <a:pt x="9005454" y="515407"/>
                </a:cubicBezTo>
                <a:cubicBezTo>
                  <a:pt x="9027924" y="715787"/>
                  <a:pt x="8974522" y="888409"/>
                  <a:pt x="9005454" y="1030813"/>
                </a:cubicBezTo>
                <a:cubicBezTo>
                  <a:pt x="9036386" y="1173217"/>
                  <a:pt x="8978206" y="1550744"/>
                  <a:pt x="9005454" y="1699142"/>
                </a:cubicBezTo>
                <a:cubicBezTo>
                  <a:pt x="9032702" y="1847540"/>
                  <a:pt x="8976762" y="2039313"/>
                  <a:pt x="9005454" y="2214549"/>
                </a:cubicBezTo>
                <a:cubicBezTo>
                  <a:pt x="9034146" y="2389785"/>
                  <a:pt x="8988824" y="2546770"/>
                  <a:pt x="9005454" y="2678981"/>
                </a:cubicBezTo>
                <a:cubicBezTo>
                  <a:pt x="9022084" y="2811192"/>
                  <a:pt x="8992821" y="3054825"/>
                  <a:pt x="9005454" y="3347310"/>
                </a:cubicBezTo>
                <a:cubicBezTo>
                  <a:pt x="9018087" y="3639795"/>
                  <a:pt x="8951096" y="3776586"/>
                  <a:pt x="9005454" y="3964665"/>
                </a:cubicBezTo>
                <a:cubicBezTo>
                  <a:pt x="9059812" y="4152744"/>
                  <a:pt x="8971418" y="4287105"/>
                  <a:pt x="9005454" y="4480072"/>
                </a:cubicBezTo>
                <a:cubicBezTo>
                  <a:pt x="9039490" y="4673039"/>
                  <a:pt x="8940761" y="4931602"/>
                  <a:pt x="9005454" y="5097427"/>
                </a:cubicBezTo>
                <a:cubicBezTo>
                  <a:pt x="8818018" y="5149134"/>
                  <a:pt x="8586724" y="5039257"/>
                  <a:pt x="8442613" y="5097427"/>
                </a:cubicBezTo>
                <a:cubicBezTo>
                  <a:pt x="8298502" y="5155597"/>
                  <a:pt x="8092048" y="5066487"/>
                  <a:pt x="7789718" y="5097427"/>
                </a:cubicBezTo>
                <a:cubicBezTo>
                  <a:pt x="7487389" y="5128367"/>
                  <a:pt x="7533114" y="5056875"/>
                  <a:pt x="7406986" y="5097427"/>
                </a:cubicBezTo>
                <a:cubicBezTo>
                  <a:pt x="7280858" y="5137979"/>
                  <a:pt x="6887028" y="5081629"/>
                  <a:pt x="6754091" y="5097427"/>
                </a:cubicBezTo>
                <a:cubicBezTo>
                  <a:pt x="6621154" y="5113225"/>
                  <a:pt x="6525533" y="5095107"/>
                  <a:pt x="6371359" y="5097427"/>
                </a:cubicBezTo>
                <a:cubicBezTo>
                  <a:pt x="6217185" y="5099747"/>
                  <a:pt x="6004475" y="5053385"/>
                  <a:pt x="5898572" y="5097427"/>
                </a:cubicBezTo>
                <a:cubicBezTo>
                  <a:pt x="5792669" y="5141469"/>
                  <a:pt x="5578612" y="5051968"/>
                  <a:pt x="5335731" y="5097427"/>
                </a:cubicBezTo>
                <a:cubicBezTo>
                  <a:pt x="5092850" y="5142886"/>
                  <a:pt x="4920736" y="5079207"/>
                  <a:pt x="4772891" y="5097427"/>
                </a:cubicBezTo>
                <a:cubicBezTo>
                  <a:pt x="4625046" y="5115647"/>
                  <a:pt x="4552834" y="5057650"/>
                  <a:pt x="4390159" y="5097427"/>
                </a:cubicBezTo>
                <a:cubicBezTo>
                  <a:pt x="4227484" y="5137204"/>
                  <a:pt x="3972290" y="5071266"/>
                  <a:pt x="3827318" y="5097427"/>
                </a:cubicBezTo>
                <a:cubicBezTo>
                  <a:pt x="3682346" y="5123588"/>
                  <a:pt x="3541803" y="5071130"/>
                  <a:pt x="3264477" y="5097427"/>
                </a:cubicBezTo>
                <a:cubicBezTo>
                  <a:pt x="2987151" y="5123724"/>
                  <a:pt x="2897314" y="5071036"/>
                  <a:pt x="2791691" y="5097427"/>
                </a:cubicBezTo>
                <a:cubicBezTo>
                  <a:pt x="2686068" y="5123818"/>
                  <a:pt x="2578671" y="5066679"/>
                  <a:pt x="2408959" y="5097427"/>
                </a:cubicBezTo>
                <a:cubicBezTo>
                  <a:pt x="2239247" y="5128175"/>
                  <a:pt x="2056803" y="5051953"/>
                  <a:pt x="1756064" y="5097427"/>
                </a:cubicBezTo>
                <a:cubicBezTo>
                  <a:pt x="1455326" y="5142901"/>
                  <a:pt x="1456952" y="5093673"/>
                  <a:pt x="1373332" y="5097427"/>
                </a:cubicBezTo>
                <a:cubicBezTo>
                  <a:pt x="1289712" y="5101181"/>
                  <a:pt x="1176774" y="5088304"/>
                  <a:pt x="990600" y="5097427"/>
                </a:cubicBezTo>
                <a:cubicBezTo>
                  <a:pt x="804426" y="5106550"/>
                  <a:pt x="241466" y="5053998"/>
                  <a:pt x="0" y="5097427"/>
                </a:cubicBezTo>
                <a:cubicBezTo>
                  <a:pt x="-42380" y="4993109"/>
                  <a:pt x="49699" y="4727583"/>
                  <a:pt x="0" y="4582020"/>
                </a:cubicBezTo>
                <a:cubicBezTo>
                  <a:pt x="-49699" y="4436457"/>
                  <a:pt x="22501" y="4189382"/>
                  <a:pt x="0" y="4066614"/>
                </a:cubicBezTo>
                <a:cubicBezTo>
                  <a:pt x="-22501" y="3943846"/>
                  <a:pt x="22234" y="3679676"/>
                  <a:pt x="0" y="3551207"/>
                </a:cubicBezTo>
                <a:cubicBezTo>
                  <a:pt x="-22234" y="3422738"/>
                  <a:pt x="27173" y="3094044"/>
                  <a:pt x="0" y="2933852"/>
                </a:cubicBezTo>
                <a:cubicBezTo>
                  <a:pt x="-27173" y="2773660"/>
                  <a:pt x="45072" y="2601371"/>
                  <a:pt x="0" y="2469420"/>
                </a:cubicBezTo>
                <a:cubicBezTo>
                  <a:pt x="-45072" y="2337469"/>
                  <a:pt x="47944" y="2187202"/>
                  <a:pt x="0" y="1954014"/>
                </a:cubicBezTo>
                <a:cubicBezTo>
                  <a:pt x="-47944" y="1720826"/>
                  <a:pt x="2899" y="1743864"/>
                  <a:pt x="0" y="1540556"/>
                </a:cubicBezTo>
                <a:cubicBezTo>
                  <a:pt x="-2899" y="1337248"/>
                  <a:pt x="11653" y="1197316"/>
                  <a:pt x="0" y="974175"/>
                </a:cubicBezTo>
                <a:cubicBezTo>
                  <a:pt x="-11653" y="751034"/>
                  <a:pt x="76419" y="228590"/>
                  <a:pt x="0" y="0"/>
                </a:cubicBezTo>
                <a:close/>
              </a:path>
              <a:path w="9005454" h="5097427" stroke="0" extrusionOk="0">
                <a:moveTo>
                  <a:pt x="0" y="0"/>
                </a:moveTo>
                <a:cubicBezTo>
                  <a:pt x="227758" y="-9612"/>
                  <a:pt x="296296" y="24420"/>
                  <a:pt x="472786" y="0"/>
                </a:cubicBezTo>
                <a:cubicBezTo>
                  <a:pt x="649276" y="-24420"/>
                  <a:pt x="827543" y="35938"/>
                  <a:pt x="945573" y="0"/>
                </a:cubicBezTo>
                <a:cubicBezTo>
                  <a:pt x="1063603" y="-35938"/>
                  <a:pt x="1269482" y="13026"/>
                  <a:pt x="1418359" y="0"/>
                </a:cubicBezTo>
                <a:cubicBezTo>
                  <a:pt x="1567236" y="-13026"/>
                  <a:pt x="1839921" y="35515"/>
                  <a:pt x="2071254" y="0"/>
                </a:cubicBezTo>
                <a:cubicBezTo>
                  <a:pt x="2302588" y="-35515"/>
                  <a:pt x="2364788" y="16193"/>
                  <a:pt x="2544041" y="0"/>
                </a:cubicBezTo>
                <a:cubicBezTo>
                  <a:pt x="2723294" y="-16193"/>
                  <a:pt x="2925617" y="29308"/>
                  <a:pt x="3106882" y="0"/>
                </a:cubicBezTo>
                <a:cubicBezTo>
                  <a:pt x="3288147" y="-29308"/>
                  <a:pt x="3322345" y="1932"/>
                  <a:pt x="3399559" y="0"/>
                </a:cubicBezTo>
                <a:cubicBezTo>
                  <a:pt x="3476773" y="-1932"/>
                  <a:pt x="3663887" y="9629"/>
                  <a:pt x="3872345" y="0"/>
                </a:cubicBezTo>
                <a:cubicBezTo>
                  <a:pt x="4080803" y="-9629"/>
                  <a:pt x="4182878" y="59417"/>
                  <a:pt x="4435186" y="0"/>
                </a:cubicBezTo>
                <a:cubicBezTo>
                  <a:pt x="4687494" y="-59417"/>
                  <a:pt x="4675164" y="46875"/>
                  <a:pt x="4907972" y="0"/>
                </a:cubicBezTo>
                <a:cubicBezTo>
                  <a:pt x="5140780" y="-46875"/>
                  <a:pt x="5087758" y="7293"/>
                  <a:pt x="5200650" y="0"/>
                </a:cubicBezTo>
                <a:cubicBezTo>
                  <a:pt x="5313542" y="-7293"/>
                  <a:pt x="5469664" y="30314"/>
                  <a:pt x="5583381" y="0"/>
                </a:cubicBezTo>
                <a:cubicBezTo>
                  <a:pt x="5697098" y="-30314"/>
                  <a:pt x="6083942" y="59053"/>
                  <a:pt x="6236277" y="0"/>
                </a:cubicBezTo>
                <a:cubicBezTo>
                  <a:pt x="6388612" y="-59053"/>
                  <a:pt x="6435248" y="33388"/>
                  <a:pt x="6619009" y="0"/>
                </a:cubicBezTo>
                <a:cubicBezTo>
                  <a:pt x="6802770" y="-33388"/>
                  <a:pt x="6837120" y="27968"/>
                  <a:pt x="6911686" y="0"/>
                </a:cubicBezTo>
                <a:cubicBezTo>
                  <a:pt x="6986252" y="-27968"/>
                  <a:pt x="7087673" y="9185"/>
                  <a:pt x="7204363" y="0"/>
                </a:cubicBezTo>
                <a:cubicBezTo>
                  <a:pt x="7321053" y="-9185"/>
                  <a:pt x="7688013" y="29171"/>
                  <a:pt x="7857259" y="0"/>
                </a:cubicBezTo>
                <a:cubicBezTo>
                  <a:pt x="8026505" y="-29171"/>
                  <a:pt x="8148012" y="28542"/>
                  <a:pt x="8239990" y="0"/>
                </a:cubicBezTo>
                <a:cubicBezTo>
                  <a:pt x="8331968" y="-28542"/>
                  <a:pt x="8633299" y="85569"/>
                  <a:pt x="9005454" y="0"/>
                </a:cubicBezTo>
                <a:cubicBezTo>
                  <a:pt x="9057923" y="168703"/>
                  <a:pt x="8964193" y="441295"/>
                  <a:pt x="9005454" y="566381"/>
                </a:cubicBezTo>
                <a:cubicBezTo>
                  <a:pt x="9046715" y="691467"/>
                  <a:pt x="8938820" y="978445"/>
                  <a:pt x="9005454" y="1234710"/>
                </a:cubicBezTo>
                <a:cubicBezTo>
                  <a:pt x="9072088" y="1490975"/>
                  <a:pt x="8951069" y="1619709"/>
                  <a:pt x="9005454" y="1750117"/>
                </a:cubicBezTo>
                <a:cubicBezTo>
                  <a:pt x="9059839" y="1880525"/>
                  <a:pt x="8971046" y="2149182"/>
                  <a:pt x="9005454" y="2265523"/>
                </a:cubicBezTo>
                <a:cubicBezTo>
                  <a:pt x="9039862" y="2381864"/>
                  <a:pt x="8964756" y="2647381"/>
                  <a:pt x="9005454" y="2933852"/>
                </a:cubicBezTo>
                <a:cubicBezTo>
                  <a:pt x="9046152" y="3220323"/>
                  <a:pt x="8994112" y="3144326"/>
                  <a:pt x="9005454" y="3347310"/>
                </a:cubicBezTo>
                <a:cubicBezTo>
                  <a:pt x="9016796" y="3550294"/>
                  <a:pt x="8992434" y="3635683"/>
                  <a:pt x="9005454" y="3760768"/>
                </a:cubicBezTo>
                <a:cubicBezTo>
                  <a:pt x="9018474" y="3885853"/>
                  <a:pt x="8947406" y="4149565"/>
                  <a:pt x="9005454" y="4276175"/>
                </a:cubicBezTo>
                <a:cubicBezTo>
                  <a:pt x="9063502" y="4402785"/>
                  <a:pt x="8993013" y="4695624"/>
                  <a:pt x="9005454" y="5097427"/>
                </a:cubicBezTo>
                <a:cubicBezTo>
                  <a:pt x="8747087" y="5162247"/>
                  <a:pt x="8582418" y="5048471"/>
                  <a:pt x="8442613" y="5097427"/>
                </a:cubicBezTo>
                <a:cubicBezTo>
                  <a:pt x="8302808" y="5146383"/>
                  <a:pt x="8269201" y="5095319"/>
                  <a:pt x="8149936" y="5097427"/>
                </a:cubicBezTo>
                <a:cubicBezTo>
                  <a:pt x="8030671" y="5099535"/>
                  <a:pt x="7967237" y="5063333"/>
                  <a:pt x="7857259" y="5097427"/>
                </a:cubicBezTo>
                <a:cubicBezTo>
                  <a:pt x="7747281" y="5131521"/>
                  <a:pt x="7427253" y="5052189"/>
                  <a:pt x="7204363" y="5097427"/>
                </a:cubicBezTo>
                <a:cubicBezTo>
                  <a:pt x="6981473" y="5142665"/>
                  <a:pt x="6951204" y="5096616"/>
                  <a:pt x="6821631" y="5097427"/>
                </a:cubicBezTo>
                <a:cubicBezTo>
                  <a:pt x="6692058" y="5098238"/>
                  <a:pt x="6320279" y="5067543"/>
                  <a:pt x="6168736" y="5097427"/>
                </a:cubicBezTo>
                <a:cubicBezTo>
                  <a:pt x="6017193" y="5127311"/>
                  <a:pt x="5664886" y="5044184"/>
                  <a:pt x="5425786" y="5097427"/>
                </a:cubicBezTo>
                <a:cubicBezTo>
                  <a:pt x="5186686" y="5150670"/>
                  <a:pt x="5262492" y="5097184"/>
                  <a:pt x="5133109" y="5097427"/>
                </a:cubicBezTo>
                <a:cubicBezTo>
                  <a:pt x="5003726" y="5097670"/>
                  <a:pt x="4613882" y="5076258"/>
                  <a:pt x="4480213" y="5097427"/>
                </a:cubicBezTo>
                <a:cubicBezTo>
                  <a:pt x="4346544" y="5118596"/>
                  <a:pt x="4177517" y="5056457"/>
                  <a:pt x="4007427" y="5097427"/>
                </a:cubicBezTo>
                <a:cubicBezTo>
                  <a:pt x="3837337" y="5138397"/>
                  <a:pt x="3714908" y="5079881"/>
                  <a:pt x="3624695" y="5097427"/>
                </a:cubicBezTo>
                <a:cubicBezTo>
                  <a:pt x="3534482" y="5114973"/>
                  <a:pt x="3432602" y="5090100"/>
                  <a:pt x="3332018" y="5097427"/>
                </a:cubicBezTo>
                <a:cubicBezTo>
                  <a:pt x="3231434" y="5104754"/>
                  <a:pt x="3165745" y="5077738"/>
                  <a:pt x="3039341" y="5097427"/>
                </a:cubicBezTo>
                <a:cubicBezTo>
                  <a:pt x="2912937" y="5117116"/>
                  <a:pt x="2722012" y="5065543"/>
                  <a:pt x="2566554" y="5097427"/>
                </a:cubicBezTo>
                <a:cubicBezTo>
                  <a:pt x="2411096" y="5129311"/>
                  <a:pt x="2244855" y="5059658"/>
                  <a:pt x="2003714" y="5097427"/>
                </a:cubicBezTo>
                <a:cubicBezTo>
                  <a:pt x="1762573" y="5135196"/>
                  <a:pt x="1789568" y="5084160"/>
                  <a:pt x="1620982" y="5097427"/>
                </a:cubicBezTo>
                <a:cubicBezTo>
                  <a:pt x="1452396" y="5110694"/>
                  <a:pt x="1301433" y="5074792"/>
                  <a:pt x="1148195" y="5097427"/>
                </a:cubicBezTo>
                <a:cubicBezTo>
                  <a:pt x="994957" y="5120062"/>
                  <a:pt x="676618" y="5047310"/>
                  <a:pt x="495300" y="5097427"/>
                </a:cubicBezTo>
                <a:cubicBezTo>
                  <a:pt x="313982" y="5147544"/>
                  <a:pt x="240646" y="5090754"/>
                  <a:pt x="0" y="5097427"/>
                </a:cubicBezTo>
                <a:cubicBezTo>
                  <a:pt x="-51382" y="4879211"/>
                  <a:pt x="37074" y="4793252"/>
                  <a:pt x="0" y="4632995"/>
                </a:cubicBezTo>
                <a:cubicBezTo>
                  <a:pt x="-37074" y="4472738"/>
                  <a:pt x="11131" y="4360871"/>
                  <a:pt x="0" y="4219537"/>
                </a:cubicBezTo>
                <a:cubicBezTo>
                  <a:pt x="-11131" y="4078203"/>
                  <a:pt x="31304" y="3848759"/>
                  <a:pt x="0" y="3653156"/>
                </a:cubicBezTo>
                <a:cubicBezTo>
                  <a:pt x="-31304" y="3457553"/>
                  <a:pt x="78918" y="3268670"/>
                  <a:pt x="0" y="2984827"/>
                </a:cubicBezTo>
                <a:cubicBezTo>
                  <a:pt x="-78918" y="2700984"/>
                  <a:pt x="4095" y="2765907"/>
                  <a:pt x="0" y="2571369"/>
                </a:cubicBezTo>
                <a:cubicBezTo>
                  <a:pt x="-4095" y="2376831"/>
                  <a:pt x="8346" y="2131216"/>
                  <a:pt x="0" y="2004988"/>
                </a:cubicBezTo>
                <a:cubicBezTo>
                  <a:pt x="-8346" y="1878760"/>
                  <a:pt x="37241" y="1565940"/>
                  <a:pt x="0" y="1336659"/>
                </a:cubicBezTo>
                <a:cubicBezTo>
                  <a:pt x="-37241" y="1107378"/>
                  <a:pt x="4779" y="1045542"/>
                  <a:pt x="0" y="923201"/>
                </a:cubicBezTo>
                <a:cubicBezTo>
                  <a:pt x="-4779" y="800860"/>
                  <a:pt x="34914" y="660111"/>
                  <a:pt x="0" y="509743"/>
                </a:cubicBezTo>
                <a:cubicBezTo>
                  <a:pt x="-34914" y="359375"/>
                  <a:pt x="18344" y="240499"/>
                  <a:pt x="0" y="0"/>
                </a:cubicBezTo>
                <a:close/>
              </a:path>
            </a:pathLst>
          </a:custGeom>
          <a:ln w="12700"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2979764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748B99F-3869-0C8D-C344-4ADEFE991FC6}"/>
              </a:ext>
            </a:extLst>
          </p:cNvPr>
          <p:cNvSpPr/>
          <p:nvPr/>
        </p:nvSpPr>
        <p:spPr>
          <a:xfrm>
            <a:off x="608051" y="456912"/>
            <a:ext cx="1293091" cy="1209964"/>
          </a:xfrm>
          <a:custGeom>
            <a:avLst/>
            <a:gdLst>
              <a:gd name="connsiteX0" fmla="*/ 0 w 1293091"/>
              <a:gd name="connsiteY0" fmla="*/ 604982 h 1209964"/>
              <a:gd name="connsiteX1" fmla="*/ 646546 w 1293091"/>
              <a:gd name="connsiteY1" fmla="*/ 0 h 1209964"/>
              <a:gd name="connsiteX2" fmla="*/ 1293092 w 1293091"/>
              <a:gd name="connsiteY2" fmla="*/ 604982 h 1209964"/>
              <a:gd name="connsiteX3" fmla="*/ 646546 w 1293091"/>
              <a:gd name="connsiteY3" fmla="*/ 1209964 h 1209964"/>
              <a:gd name="connsiteX4" fmla="*/ 0 w 1293091"/>
              <a:gd name="connsiteY4" fmla="*/ 604982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3091" h="1209964" fill="none" extrusionOk="0">
                <a:moveTo>
                  <a:pt x="0" y="604982"/>
                </a:moveTo>
                <a:cubicBezTo>
                  <a:pt x="79774" y="337527"/>
                  <a:pt x="237727" y="-64887"/>
                  <a:pt x="646546" y="0"/>
                </a:cubicBezTo>
                <a:cubicBezTo>
                  <a:pt x="985475" y="1140"/>
                  <a:pt x="1286319" y="298231"/>
                  <a:pt x="1293092" y="604982"/>
                </a:cubicBezTo>
                <a:cubicBezTo>
                  <a:pt x="1293132" y="927277"/>
                  <a:pt x="933951" y="1233807"/>
                  <a:pt x="646546" y="1209964"/>
                </a:cubicBezTo>
                <a:cubicBezTo>
                  <a:pt x="266415" y="1180135"/>
                  <a:pt x="49978" y="911073"/>
                  <a:pt x="0" y="604982"/>
                </a:cubicBezTo>
                <a:close/>
              </a:path>
              <a:path w="1293091" h="1209964" stroke="0" extrusionOk="0">
                <a:moveTo>
                  <a:pt x="0" y="604982"/>
                </a:moveTo>
                <a:cubicBezTo>
                  <a:pt x="-36043" y="204396"/>
                  <a:pt x="338196" y="-21730"/>
                  <a:pt x="646546" y="0"/>
                </a:cubicBezTo>
                <a:cubicBezTo>
                  <a:pt x="1014402" y="22852"/>
                  <a:pt x="1279204" y="277335"/>
                  <a:pt x="1293092" y="604982"/>
                </a:cubicBezTo>
                <a:cubicBezTo>
                  <a:pt x="1218042" y="873978"/>
                  <a:pt x="1017742" y="1204717"/>
                  <a:pt x="646546" y="1209964"/>
                </a:cubicBezTo>
                <a:cubicBezTo>
                  <a:pt x="249703" y="1168518"/>
                  <a:pt x="24335" y="957544"/>
                  <a:pt x="0" y="604982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 descr="Imagen que contiene objeto, reloj, medidor&#10;&#10;Descripción generada automáticamente">
            <a:extLst>
              <a:ext uri="{FF2B5EF4-FFF2-40B4-BE49-F238E27FC236}">
                <a16:creationId xmlns:a16="http://schemas.microsoft.com/office/drawing/2014/main" id="{C72443BA-1FF4-95B5-B1F4-B77A005E9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27" y="667912"/>
            <a:ext cx="498449" cy="7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3883"/>
            <a:ext cx="4642821" cy="365125"/>
          </a:xfrm>
        </p:spPr>
        <p:txBody>
          <a:bodyPr/>
          <a:lstStyle/>
          <a:p>
            <a:fld id="{7478F0DE-ADB6-1248-85E7-5E270E80E00C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21107D-FE1E-D4F5-F3D5-C5AD77F0B118}"/>
              </a:ext>
            </a:extLst>
          </p:cNvPr>
          <p:cNvSpPr txBox="1">
            <a:spLocks/>
          </p:cNvSpPr>
          <p:nvPr/>
        </p:nvSpPr>
        <p:spPr>
          <a:xfrm>
            <a:off x="6428999" y="60518"/>
            <a:ext cx="4924801" cy="6363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4000" i="1" dirty="0">
                <a:solidFill>
                  <a:srgbClr val="24C347"/>
                </a:solidFill>
              </a:rPr>
              <a:t>“Por mi parte, como enfermera </a:t>
            </a:r>
            <a:r>
              <a:rPr lang="es-ES" sz="4000" i="1" dirty="0" err="1">
                <a:solidFill>
                  <a:srgbClr val="24C347"/>
                </a:solidFill>
              </a:rPr>
              <a:t>estomaterapeuta</a:t>
            </a:r>
            <a:r>
              <a:rPr lang="es-ES" sz="4000" i="1" dirty="0">
                <a:solidFill>
                  <a:srgbClr val="24C347"/>
                </a:solidFill>
              </a:rPr>
              <a:t>, viendo a diario la problemática de estos pacientes, doy apoyo al grupo y lo doy a conocer porque creo que es muy importante para estas personas el contacto con otros en su misma situación”</a:t>
            </a:r>
            <a:br>
              <a:rPr lang="es-ES" sz="4000" i="1" dirty="0">
                <a:solidFill>
                  <a:srgbClr val="24C347"/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2E6E251-8488-5066-DF7E-7813D297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1" r="11835"/>
          <a:stretch/>
        </p:blipFill>
        <p:spPr>
          <a:xfrm>
            <a:off x="527407" y="476353"/>
            <a:ext cx="4849804" cy="4853440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550FCBD9-26E2-63F9-B209-62DF1BBAF86A}"/>
              </a:ext>
            </a:extLst>
          </p:cNvPr>
          <p:cNvSpPr txBox="1">
            <a:spLocks/>
          </p:cNvSpPr>
          <p:nvPr/>
        </p:nvSpPr>
        <p:spPr>
          <a:xfrm>
            <a:off x="455488" y="4828516"/>
            <a:ext cx="6671351" cy="16081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Anabel</a:t>
            </a:r>
          </a:p>
          <a:p>
            <a:pPr>
              <a:lnSpc>
                <a:spcPct val="150000"/>
              </a:lnSpc>
            </a:pP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Enfermera </a:t>
            </a:r>
            <a:r>
              <a:rPr lang="es-ES" sz="6400" dirty="0" err="1">
                <a:solidFill>
                  <a:schemeClr val="tx2">
                    <a:lumMod val="75000"/>
                  </a:schemeClr>
                </a:solidFill>
              </a:rPr>
              <a:t>estomaterapeuta</a:t>
            </a:r>
            <a:r>
              <a:rPr lang="es-ES" sz="6400" dirty="0">
                <a:solidFill>
                  <a:schemeClr val="tx2">
                    <a:lumMod val="75000"/>
                  </a:schemeClr>
                </a:solidFill>
              </a:rPr>
              <a:t>. Hospital San Pedro</a:t>
            </a:r>
            <a:br>
              <a:rPr lang="es-ES" sz="6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dirty="0">
                <a:solidFill>
                  <a:srgbClr val="24C34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3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469B8A-0AA8-8344-B063-5FCD06DD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pPr/>
              <a:t>9</a:t>
            </a:fld>
            <a:endParaRPr lang="es-ES"/>
          </a:p>
        </p:txBody>
      </p:sp>
      <p:pic>
        <p:nvPicPr>
          <p:cNvPr id="3" name="Imagen 2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02AF8746-36C7-CC55-CBB9-31B13DFB5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76" b="4661"/>
          <a:stretch/>
        </p:blipFill>
        <p:spPr>
          <a:xfrm>
            <a:off x="2464056" y="419560"/>
            <a:ext cx="6936797" cy="595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AECC">
      <a:dk1>
        <a:srgbClr val="000000"/>
      </a:dk1>
      <a:lt1>
        <a:srgbClr val="D9DAD9"/>
      </a:lt1>
      <a:dk2>
        <a:srgbClr val="24C347"/>
      </a:dk2>
      <a:lt2>
        <a:srgbClr val="D2F4F0"/>
      </a:lt2>
      <a:accent1>
        <a:srgbClr val="FFB3AE"/>
      </a:accent1>
      <a:accent2>
        <a:srgbClr val="FFCC00"/>
      </a:accent2>
      <a:accent3>
        <a:srgbClr val="D2F4F0"/>
      </a:accent3>
      <a:accent4>
        <a:srgbClr val="7C54C8"/>
      </a:accent4>
      <a:accent5>
        <a:srgbClr val="095EC8"/>
      </a:accent5>
      <a:accent6>
        <a:srgbClr val="001954"/>
      </a:accent6>
      <a:hlink>
        <a:srgbClr val="FF3B36"/>
      </a:hlink>
      <a:folHlink>
        <a:srgbClr val="0019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1176f90-2d19-4811-ba7a-68edc3813c15" xsi:nil="true"/>
    <_ip_UnifiedCompliancePolicyUIAction xmlns="http://schemas.microsoft.com/sharepoint/v3" xsi:nil="true"/>
    <_ip_UnifiedCompliancePolicyProperties xmlns="http://schemas.microsoft.com/sharepoint/v3" xsi:nil="true"/>
    <TaxCatchAll xmlns="24810e60-96cc-44ec-9232-e8582662a6be" xsi:nil="true"/>
    <lcf76f155ced4ddcb4097134ff3c332f xmlns="61176f90-2d19-4811-ba7a-68edc3813c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FA64FD116DD47448A09DF4D5A7CAEF7" ma:contentTypeVersion="19" ma:contentTypeDescription="Crear nuevo documento." ma:contentTypeScope="" ma:versionID="1fbb39ea7a626a29b64472982f1809d4">
  <xsd:schema xmlns:xsd="http://www.w3.org/2001/XMLSchema" xmlns:xs="http://www.w3.org/2001/XMLSchema" xmlns:p="http://schemas.microsoft.com/office/2006/metadata/properties" xmlns:ns1="http://schemas.microsoft.com/sharepoint/v3" xmlns:ns2="61176f90-2d19-4811-ba7a-68edc3813c15" xmlns:ns3="24810e60-96cc-44ec-9232-e8582662a6be" targetNamespace="http://schemas.microsoft.com/office/2006/metadata/properties" ma:root="true" ma:fieldsID="d6de48db4bbfb8fee01a7e803aff10f2" ns1:_="" ns2:_="" ns3:_="">
    <xsd:import namespace="http://schemas.microsoft.com/sharepoint/v3"/>
    <xsd:import namespace="61176f90-2d19-4811-ba7a-68edc3813c15"/>
    <xsd:import namespace="24810e60-96cc-44ec-9232-e8582662a6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76f90-2d19-4811-ba7a-68edc3813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b9ebf54-7a73-4b10-8536-5018220fcb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810e60-96cc-44ec-9232-e8582662a6b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b38e745-9a5d-454c-ab5b-80225155c645}" ma:internalName="TaxCatchAll" ma:showField="CatchAllData" ma:web="24810e60-96cc-44ec-9232-e8582662a6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E38942-DD75-4F97-92B2-61DF13C652EF}">
  <ds:schemaRefs>
    <ds:schemaRef ds:uri="http://schemas.microsoft.com/office/2006/metadata/properties"/>
    <ds:schemaRef ds:uri="http://www.w3.org/2000/xmlns/"/>
    <ds:schemaRef ds:uri="c132e185-8b22-437e-bbac-00f1e5e89844"/>
    <ds:schemaRef ds:uri="http://schemas.microsoft.com/office/infopath/2007/PartnerControls"/>
    <ds:schemaRef ds:uri="172f5e8a-b6a7-4e19-a2fa-a6adf455b930"/>
    <ds:schemaRef ds:uri="61176f90-2d19-4811-ba7a-68edc3813c15"/>
    <ds:schemaRef ds:uri="http://schemas.microsoft.com/sharepoint/v3"/>
    <ds:schemaRef ds:uri="24810e60-96cc-44ec-9232-e8582662a6be"/>
  </ds:schemaRefs>
</ds:datastoreItem>
</file>

<file path=customXml/itemProps2.xml><?xml version="1.0" encoding="utf-8"?>
<ds:datastoreItem xmlns:ds="http://schemas.openxmlformats.org/officeDocument/2006/customXml" ds:itemID="{AD9862F6-1B70-44FD-94AC-6FDF7504A1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1176f90-2d19-4811-ba7a-68edc3813c15"/>
    <ds:schemaRef ds:uri="24810e60-96cc-44ec-9232-e8582662a6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CEC98E-439A-4F12-9069-5B3ACA9F35B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ca3ca2e-624c-43aa-9181-f67f1c279029}" enabled="0" method="" siteId="{bca3ca2e-624c-43aa-9181-f67f1c27902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523</Words>
  <Application>Microsoft Office PowerPoint</Application>
  <PresentationFormat>Panorámica</PresentationFormat>
  <Paragraphs>75</Paragraphs>
  <Slides>20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Raleway</vt:lpstr>
      <vt:lpstr>Tema de Office</vt:lpstr>
      <vt:lpstr>PACIENTE OSTOMIZADO</vt:lpstr>
      <vt:lpstr>“Paciente Experto”</vt:lpstr>
      <vt:lpstr>Un espacio donde compartir, aprender y resolver dudas entre vosotros,  para aprender a: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Consultor GI</dc:creator>
  <cp:lastModifiedBy>Sara Anaya Sanz (aecc LA RIOJA)</cp:lastModifiedBy>
  <cp:revision>10</cp:revision>
  <dcterms:created xsi:type="dcterms:W3CDTF">2021-05-06T14:19:20Z</dcterms:created>
  <dcterms:modified xsi:type="dcterms:W3CDTF">2023-10-10T14:24:49Z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0x010100EFA64FD116DD47448A09DF4D5A7CAEF7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xd_Signature">
    <vt:bool>false</vt:bool>
  </property>
</Properties>
</file>